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4.jpg"/><Relationship Id="rId7" Type="http://schemas.openxmlformats.org/officeDocument/2006/relationships/image" Target="../media/image11.jpg"/><Relationship Id="rId2" Type="http://schemas.openxmlformats.org/officeDocument/2006/relationships/image" Target="../media/image9.jpg"/><Relationship Id="rId1" Type="http://schemas.openxmlformats.org/officeDocument/2006/relationships/image" Target="../media/image3.jpg"/><Relationship Id="rId6" Type="http://schemas.openxmlformats.org/officeDocument/2006/relationships/image" Target="../media/image8.jpg"/><Relationship Id="rId5" Type="http://schemas.openxmlformats.org/officeDocument/2006/relationships/image" Target="../media/image5.jpg"/><Relationship Id="rId4" Type="http://schemas.openxmlformats.org/officeDocument/2006/relationships/image" Target="../media/image6.jpg"/><Relationship Id="rId9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F2576-6452-41DF-A3DE-644E38E37DD0}" type="doc">
      <dgm:prSet loTypeId="urn:microsoft.com/office/officeart/2008/layout/Hexagon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53C17F0-C0A1-48BF-99AD-A59FBC9E83C2}">
      <dgm:prSet phldrT="[Metin]"/>
      <dgm:spPr/>
      <dgm:t>
        <a:bodyPr/>
        <a:lstStyle/>
        <a:p>
          <a:r>
            <a:rPr lang="tr-TR" dirty="0" smtClean="0"/>
            <a:t>Değer ve Kabul Görme</a:t>
          </a:r>
          <a:endParaRPr lang="tr-TR" dirty="0"/>
        </a:p>
      </dgm:t>
    </dgm:pt>
    <dgm:pt modelId="{151F453D-692B-433E-A468-DBA2ED734ABE}" type="parTrans" cxnId="{337A7EF5-31C8-436C-85F5-A6CB76D896FD}">
      <dgm:prSet/>
      <dgm:spPr/>
      <dgm:t>
        <a:bodyPr/>
        <a:lstStyle/>
        <a:p>
          <a:endParaRPr lang="tr-TR"/>
        </a:p>
      </dgm:t>
    </dgm:pt>
    <dgm:pt modelId="{0D49F42A-3480-4761-853C-14AE055E6E0B}" type="sibTrans" cxnId="{337A7EF5-31C8-436C-85F5-A6CB76D896FD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</dgm:spPr>
      <dgm:t>
        <a:bodyPr/>
        <a:lstStyle/>
        <a:p>
          <a:endParaRPr lang="tr-TR"/>
        </a:p>
      </dgm:t>
    </dgm:pt>
    <dgm:pt modelId="{D47615E1-7CA6-4D38-9069-0081E34F05C0}">
      <dgm:prSet phldrT="[Metin]"/>
      <dgm:spPr/>
      <dgm:t>
        <a:bodyPr/>
        <a:lstStyle/>
        <a:p>
          <a:r>
            <a:rPr lang="tr-TR" dirty="0" smtClean="0"/>
            <a:t>Özgüven Gelişimi</a:t>
          </a:r>
          <a:endParaRPr lang="tr-TR" dirty="0"/>
        </a:p>
      </dgm:t>
    </dgm:pt>
    <dgm:pt modelId="{BFB8499B-A62E-44FA-8530-861EA4453A53}" type="parTrans" cxnId="{0D1FF544-CF16-4707-A47D-DE55453FFF56}">
      <dgm:prSet/>
      <dgm:spPr/>
      <dgm:t>
        <a:bodyPr/>
        <a:lstStyle/>
        <a:p>
          <a:endParaRPr lang="tr-TR"/>
        </a:p>
      </dgm:t>
    </dgm:pt>
    <dgm:pt modelId="{90ADB0C6-7843-44FA-9AAE-D36588C13637}" type="sibTrans" cxnId="{0D1FF544-CF16-4707-A47D-DE55453FFF56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  <dgm:t>
        <a:bodyPr/>
        <a:lstStyle/>
        <a:p>
          <a:endParaRPr lang="tr-TR"/>
        </a:p>
      </dgm:t>
    </dgm:pt>
    <dgm:pt modelId="{249B93C3-8003-425D-9A20-9B6F00E911C1}">
      <dgm:prSet phldrT="[Metin]"/>
      <dgm:spPr/>
      <dgm:t>
        <a:bodyPr/>
        <a:lstStyle/>
        <a:p>
          <a:r>
            <a:rPr lang="tr-TR" dirty="0" smtClean="0"/>
            <a:t>Aidiyet Duygusu</a:t>
          </a:r>
          <a:endParaRPr lang="tr-TR" dirty="0"/>
        </a:p>
      </dgm:t>
    </dgm:pt>
    <dgm:pt modelId="{A26CB659-B049-4B18-BBDA-8F7E44C07CBC}" type="parTrans" cxnId="{7B76F871-7BC6-49A7-BD00-7444F8975A38}">
      <dgm:prSet/>
      <dgm:spPr/>
      <dgm:t>
        <a:bodyPr/>
        <a:lstStyle/>
        <a:p>
          <a:endParaRPr lang="tr-TR"/>
        </a:p>
      </dgm:t>
    </dgm:pt>
    <dgm:pt modelId="{392CB97B-C0B9-4F1D-9D87-504700032B9C}" type="sibTrans" cxnId="{7B76F871-7BC6-49A7-BD00-7444F8975A38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tr-TR"/>
        </a:p>
      </dgm:t>
    </dgm:pt>
    <dgm:pt modelId="{C83AB837-585A-4CEB-9CAC-F502E07E5C1D}">
      <dgm:prSet/>
      <dgm:spPr/>
      <dgm:t>
        <a:bodyPr/>
        <a:lstStyle/>
        <a:p>
          <a:r>
            <a:rPr lang="tr-TR" dirty="0" smtClean="0"/>
            <a:t>Duygusal Alanda Gelişme</a:t>
          </a:r>
          <a:endParaRPr lang="tr-TR" dirty="0"/>
        </a:p>
      </dgm:t>
    </dgm:pt>
    <dgm:pt modelId="{A7AD615A-11D3-4745-879E-38BF3B173070}" type="parTrans" cxnId="{F76E132E-CD3E-4031-A66F-7C59DCB748C8}">
      <dgm:prSet/>
      <dgm:spPr/>
      <dgm:t>
        <a:bodyPr/>
        <a:lstStyle/>
        <a:p>
          <a:endParaRPr lang="tr-TR"/>
        </a:p>
      </dgm:t>
    </dgm:pt>
    <dgm:pt modelId="{F70ED6FC-4C04-4632-AECD-E3C3A6B534C2}" type="sibTrans" cxnId="{F76E132E-CD3E-4031-A66F-7C59DCB748C8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tr-TR"/>
        </a:p>
      </dgm:t>
    </dgm:pt>
    <dgm:pt modelId="{C2EA0F40-A741-4331-AD26-36C05257458C}">
      <dgm:prSet/>
      <dgm:spPr/>
      <dgm:t>
        <a:bodyPr/>
        <a:lstStyle/>
        <a:p>
          <a:r>
            <a:rPr lang="tr-TR" dirty="0" smtClean="0"/>
            <a:t>Liderlik, Sorumluluk Becerileri</a:t>
          </a:r>
          <a:endParaRPr lang="tr-TR" dirty="0"/>
        </a:p>
      </dgm:t>
    </dgm:pt>
    <dgm:pt modelId="{93869D81-1CBE-428A-A8F2-E5158456D13B}" type="parTrans" cxnId="{363CACE4-8AF3-4BE8-953F-8EB0DA760EA1}">
      <dgm:prSet/>
      <dgm:spPr/>
      <dgm:t>
        <a:bodyPr/>
        <a:lstStyle/>
        <a:p>
          <a:endParaRPr lang="tr-TR"/>
        </a:p>
      </dgm:t>
    </dgm:pt>
    <dgm:pt modelId="{C3FBEF41-08AB-4A99-AFA7-DA3CFD828297}" type="sibTrans" cxnId="{363CACE4-8AF3-4BE8-953F-8EB0DA760EA1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tr-TR"/>
        </a:p>
      </dgm:t>
    </dgm:pt>
    <dgm:pt modelId="{1A8D6AAA-F93D-437B-BE19-04E14F26D6B6}">
      <dgm:prSet/>
      <dgm:spPr/>
      <dgm:t>
        <a:bodyPr/>
        <a:lstStyle/>
        <a:p>
          <a:r>
            <a:rPr lang="tr-TR" dirty="0" smtClean="0"/>
            <a:t>Bilgi ve Deneyim Kazanma</a:t>
          </a:r>
          <a:endParaRPr lang="tr-TR" dirty="0"/>
        </a:p>
      </dgm:t>
    </dgm:pt>
    <dgm:pt modelId="{6D295B6C-A94A-4C5E-8C12-E2692EF44241}" type="parTrans" cxnId="{8B3272BB-5C4D-4FBF-A9CE-8AE7AC40D1BC}">
      <dgm:prSet/>
      <dgm:spPr/>
      <dgm:t>
        <a:bodyPr/>
        <a:lstStyle/>
        <a:p>
          <a:endParaRPr lang="tr-TR"/>
        </a:p>
      </dgm:t>
    </dgm:pt>
    <dgm:pt modelId="{E3C90756-80AC-4AD4-93E0-15B5CF9DA114}" type="sibTrans" cxnId="{8B3272BB-5C4D-4FBF-A9CE-8AE7AC40D1BC}">
      <dgm:prSet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tr-TR"/>
        </a:p>
      </dgm:t>
    </dgm:pt>
    <dgm:pt modelId="{922BC935-0C6B-4B94-AB26-238091B9EB0C}">
      <dgm:prSet/>
      <dgm:spPr/>
      <dgm:t>
        <a:bodyPr/>
        <a:lstStyle/>
        <a:p>
          <a:r>
            <a:rPr lang="tr-TR" dirty="0" smtClean="0"/>
            <a:t>Sevgi ve Saygı İhtiyacı</a:t>
          </a:r>
          <a:endParaRPr lang="tr-TR" dirty="0"/>
        </a:p>
      </dgm:t>
    </dgm:pt>
    <dgm:pt modelId="{EEE33BC8-E17F-4DE8-B6DD-8F53F11BB818}" type="parTrans" cxnId="{6BE20589-10B6-4EC2-AF34-3CD78D4055E6}">
      <dgm:prSet/>
      <dgm:spPr/>
      <dgm:t>
        <a:bodyPr/>
        <a:lstStyle/>
        <a:p>
          <a:endParaRPr lang="tr-TR"/>
        </a:p>
      </dgm:t>
    </dgm:pt>
    <dgm:pt modelId="{39B7AA0F-38F0-4B7C-9820-F052A576F712}" type="sibTrans" cxnId="{6BE20589-10B6-4EC2-AF34-3CD78D4055E6}">
      <dgm:prSet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tr-TR"/>
        </a:p>
      </dgm:t>
    </dgm:pt>
    <dgm:pt modelId="{6A6E9E05-9F6B-4F11-91C3-CCE8264970E6}">
      <dgm:prSet/>
      <dgm:spPr/>
      <dgm:t>
        <a:bodyPr/>
        <a:lstStyle/>
        <a:p>
          <a:r>
            <a:rPr lang="tr-TR" dirty="0" smtClean="0"/>
            <a:t>Yardımlaşma</a:t>
          </a:r>
          <a:endParaRPr lang="tr-TR" dirty="0"/>
        </a:p>
      </dgm:t>
    </dgm:pt>
    <dgm:pt modelId="{186C834E-3FC2-4542-89DD-7ED41662E7EB}" type="parTrans" cxnId="{454072C3-EC0B-4F9F-BD95-491F874CF9D6}">
      <dgm:prSet/>
      <dgm:spPr/>
      <dgm:t>
        <a:bodyPr/>
        <a:lstStyle/>
        <a:p>
          <a:endParaRPr lang="tr-TR"/>
        </a:p>
      </dgm:t>
    </dgm:pt>
    <dgm:pt modelId="{FD8BD542-46D5-4564-A790-ACB476717166}" type="sibTrans" cxnId="{454072C3-EC0B-4F9F-BD95-491F874CF9D6}">
      <dgm:prSet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tr-TR"/>
        </a:p>
      </dgm:t>
    </dgm:pt>
    <dgm:pt modelId="{379EA5AD-42E4-49BC-B0C5-1F0EA0D3332C}">
      <dgm:prSet/>
      <dgm:spPr/>
      <dgm:t>
        <a:bodyPr/>
        <a:lstStyle/>
        <a:p>
          <a:r>
            <a:rPr lang="tr-TR" dirty="0" smtClean="0"/>
            <a:t>Hoşgörü ve Empati</a:t>
          </a:r>
          <a:endParaRPr lang="tr-TR" dirty="0"/>
        </a:p>
      </dgm:t>
    </dgm:pt>
    <dgm:pt modelId="{44041453-3810-4AF2-AC6B-3BBCBC059449}" type="parTrans" cxnId="{0EDBD67E-80CA-4176-AADC-A80386FCC17F}">
      <dgm:prSet/>
      <dgm:spPr/>
      <dgm:t>
        <a:bodyPr/>
        <a:lstStyle/>
        <a:p>
          <a:endParaRPr lang="tr-TR"/>
        </a:p>
      </dgm:t>
    </dgm:pt>
    <dgm:pt modelId="{AAEFD42D-1312-4BE0-8CE3-81CE14A41E57}" type="sibTrans" cxnId="{0EDBD67E-80CA-4176-AADC-A80386FCC17F}">
      <dgm:prSet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  <dgm:t>
        <a:bodyPr/>
        <a:lstStyle/>
        <a:p>
          <a:endParaRPr lang="tr-TR"/>
        </a:p>
      </dgm:t>
    </dgm:pt>
    <dgm:pt modelId="{F4A5CC61-F23C-4EA4-9D93-5C1BCB028B8A}" type="pres">
      <dgm:prSet presAssocID="{AFCF2576-6452-41DF-A3DE-644E38E37DD0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tr-TR"/>
        </a:p>
      </dgm:t>
    </dgm:pt>
    <dgm:pt modelId="{B0C9D094-6491-4CF7-B0F7-7A5F57A39F51}" type="pres">
      <dgm:prSet presAssocID="{253C17F0-C0A1-48BF-99AD-A59FBC9E83C2}" presName="text1" presStyleCnt="0"/>
      <dgm:spPr/>
    </dgm:pt>
    <dgm:pt modelId="{E61AA857-8394-47F8-AE75-9D4B805B6924}" type="pres">
      <dgm:prSet presAssocID="{253C17F0-C0A1-48BF-99AD-A59FBC9E83C2}" presName="textRepeatNode" presStyleLbl="alignNode1" presStyleIdx="0" presStyleCnt="9" custLinFactNeighborX="-79862" custLinFactNeighborY="707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F2F0F4-6320-4042-B9B4-7C206DEBEEF5}" type="pres">
      <dgm:prSet presAssocID="{253C17F0-C0A1-48BF-99AD-A59FBC9E83C2}" presName="textaccent1" presStyleCnt="0"/>
      <dgm:spPr/>
    </dgm:pt>
    <dgm:pt modelId="{863302AF-D263-4684-B15B-6D845CB3AA8E}" type="pres">
      <dgm:prSet presAssocID="{253C17F0-C0A1-48BF-99AD-A59FBC9E83C2}" presName="accentRepeatNode" presStyleLbl="solidAlignAcc1" presStyleIdx="0" presStyleCnt="18" custLinFactX="1950669" custLinFactY="700000" custLinFactNeighborX="2000000" custLinFactNeighborY="745187"/>
      <dgm:spPr/>
    </dgm:pt>
    <dgm:pt modelId="{D4437B6F-C5B7-43BB-9A42-DB0A3E724A5B}" type="pres">
      <dgm:prSet presAssocID="{0D49F42A-3480-4761-853C-14AE055E6E0B}" presName="image1" presStyleCnt="0"/>
      <dgm:spPr/>
    </dgm:pt>
    <dgm:pt modelId="{4170DDED-905F-4612-98E5-9AE334E04BB0}" type="pres">
      <dgm:prSet presAssocID="{0D49F42A-3480-4761-853C-14AE055E6E0B}" presName="imageRepeatNode" presStyleLbl="alignAcc1" presStyleIdx="0" presStyleCnt="9" custLinFactNeighborX="-1365" custLinFactNeighborY="-20675"/>
      <dgm:spPr/>
      <dgm:t>
        <a:bodyPr/>
        <a:lstStyle/>
        <a:p>
          <a:endParaRPr lang="tr-TR"/>
        </a:p>
      </dgm:t>
    </dgm:pt>
    <dgm:pt modelId="{4B387159-E564-4C4F-92D8-7EF8388B3313}" type="pres">
      <dgm:prSet presAssocID="{0D49F42A-3480-4761-853C-14AE055E6E0B}" presName="imageaccent1" presStyleCnt="0"/>
      <dgm:spPr/>
    </dgm:pt>
    <dgm:pt modelId="{E518A11B-14E4-4158-8EB8-F275F3BCD4BB}" type="pres">
      <dgm:prSet presAssocID="{0D49F42A-3480-4761-853C-14AE055E6E0B}" presName="accentRepeatNode" presStyleLbl="solidAlignAcc1" presStyleIdx="1" presStyleCnt="18"/>
      <dgm:spPr/>
    </dgm:pt>
    <dgm:pt modelId="{BEE01392-98B9-4A12-B83B-3166507A8D9F}" type="pres">
      <dgm:prSet presAssocID="{922BC935-0C6B-4B94-AB26-238091B9EB0C}" presName="text2" presStyleCnt="0"/>
      <dgm:spPr/>
    </dgm:pt>
    <dgm:pt modelId="{25B55DD3-5B7B-47F6-9804-DA4DA2BF2C0F}" type="pres">
      <dgm:prSet presAssocID="{922BC935-0C6B-4B94-AB26-238091B9EB0C}" presName="textRepeatNode" presStyleLbl="alignNode1" presStyleIdx="1" presStyleCnt="9" custLinFactNeighborX="-50512" custLinFactNeighborY="55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FB87E0-DA2B-44FE-B248-26DC598FBF7F}" type="pres">
      <dgm:prSet presAssocID="{922BC935-0C6B-4B94-AB26-238091B9EB0C}" presName="textaccent2" presStyleCnt="0"/>
      <dgm:spPr/>
    </dgm:pt>
    <dgm:pt modelId="{29645B2C-704B-4BDA-B05E-057188B04B7F}" type="pres">
      <dgm:prSet presAssocID="{922BC935-0C6B-4B94-AB26-238091B9EB0C}" presName="accentRepeatNode" presStyleLbl="solidAlignAcc1" presStyleIdx="2" presStyleCnt="18" custLinFactX="-578167" custLinFactNeighborX="-600000" custLinFactNeighborY="27140"/>
      <dgm:spPr/>
    </dgm:pt>
    <dgm:pt modelId="{38E8A75D-A1E3-4C41-89CC-E1254744B43C}" type="pres">
      <dgm:prSet presAssocID="{39B7AA0F-38F0-4B7C-9820-F052A576F712}" presName="image2" presStyleCnt="0"/>
      <dgm:spPr/>
    </dgm:pt>
    <dgm:pt modelId="{6C699590-2876-4431-A70F-801E88E18427}" type="pres">
      <dgm:prSet presAssocID="{39B7AA0F-38F0-4B7C-9820-F052A576F712}" presName="imageRepeatNode" presStyleLbl="alignAcc1" presStyleIdx="1" presStyleCnt="9" custScaleX="97320" custScaleY="100680" custLinFactX="-61090" custLinFactY="48703" custLinFactNeighborX="-100000" custLinFactNeighborY="100000"/>
      <dgm:spPr/>
      <dgm:t>
        <a:bodyPr/>
        <a:lstStyle/>
        <a:p>
          <a:endParaRPr lang="tr-TR"/>
        </a:p>
      </dgm:t>
    </dgm:pt>
    <dgm:pt modelId="{9DF6A175-A116-457D-8AC4-642F37393743}" type="pres">
      <dgm:prSet presAssocID="{39B7AA0F-38F0-4B7C-9820-F052A576F712}" presName="imageaccent2" presStyleCnt="0"/>
      <dgm:spPr/>
    </dgm:pt>
    <dgm:pt modelId="{590169F4-1CCB-42CC-82FE-BC5F5769D4F7}" type="pres">
      <dgm:prSet presAssocID="{39B7AA0F-38F0-4B7C-9820-F052A576F712}" presName="accentRepeatNode" presStyleLbl="solidAlignAcc1" presStyleIdx="3" presStyleCnt="18" custLinFactX="-858459" custLinFactY="600000" custLinFactNeighborX="-900000" custLinFactNeighborY="641640"/>
      <dgm:spPr/>
    </dgm:pt>
    <dgm:pt modelId="{8C356040-4006-4AD3-81E1-43D09698C2D4}" type="pres">
      <dgm:prSet presAssocID="{D47615E1-7CA6-4D38-9069-0081E34F05C0}" presName="text3" presStyleCnt="0"/>
      <dgm:spPr/>
    </dgm:pt>
    <dgm:pt modelId="{A71BE5B5-78D6-4072-83A3-C8E1359F6E89}" type="pres">
      <dgm:prSet presAssocID="{D47615E1-7CA6-4D38-9069-0081E34F05C0}" presName="textRepeatNode" presStyleLbl="alignNode1" presStyleIdx="2" presStyleCnt="9" custLinFactNeighborX="-28669" custLinFactNeighborY="-858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F28E08-7FEF-46A3-96C5-28A5AF70D71E}" type="pres">
      <dgm:prSet presAssocID="{D47615E1-7CA6-4D38-9069-0081E34F05C0}" presName="textaccent3" presStyleCnt="0"/>
      <dgm:spPr/>
    </dgm:pt>
    <dgm:pt modelId="{95ED1BCE-8147-4948-9E60-CC73D7ADFA9E}" type="pres">
      <dgm:prSet presAssocID="{D47615E1-7CA6-4D38-9069-0081E34F05C0}" presName="accentRepeatNode" presStyleLbl="solidAlignAcc1" presStyleIdx="4" presStyleCnt="18"/>
      <dgm:spPr/>
    </dgm:pt>
    <dgm:pt modelId="{AE764268-57CE-4E32-A8B7-E6836C665DFE}" type="pres">
      <dgm:prSet presAssocID="{90ADB0C6-7843-44FA-9AAE-D36588C13637}" presName="image3" presStyleCnt="0"/>
      <dgm:spPr/>
    </dgm:pt>
    <dgm:pt modelId="{775C9623-CA28-497A-AF5D-16F7D3CAF25C}" type="pres">
      <dgm:prSet presAssocID="{90ADB0C6-7843-44FA-9AAE-D36588C13637}" presName="imageRepeatNode" presStyleLbl="alignAcc1" presStyleIdx="2" presStyleCnt="9" custLinFactNeighborX="12969" custLinFactNeighborY="-26242"/>
      <dgm:spPr/>
      <dgm:t>
        <a:bodyPr/>
        <a:lstStyle/>
        <a:p>
          <a:endParaRPr lang="tr-TR"/>
        </a:p>
      </dgm:t>
    </dgm:pt>
    <dgm:pt modelId="{F804D288-9A0B-4F2E-8875-7ACEBF1D64F9}" type="pres">
      <dgm:prSet presAssocID="{90ADB0C6-7843-44FA-9AAE-D36588C13637}" presName="imageaccent3" presStyleCnt="0"/>
      <dgm:spPr/>
    </dgm:pt>
    <dgm:pt modelId="{01FD88E4-180C-49E9-8E5A-F2EEE6F889AE}" type="pres">
      <dgm:prSet presAssocID="{90ADB0C6-7843-44FA-9AAE-D36588C13637}" presName="accentRepeatNode" presStyleLbl="solidAlignAcc1" presStyleIdx="5" presStyleCnt="18"/>
      <dgm:spPr/>
    </dgm:pt>
    <dgm:pt modelId="{E7D3CF6A-CBB9-4063-B32E-EB375DE6F3A3}" type="pres">
      <dgm:prSet presAssocID="{C83AB837-585A-4CEB-9CAC-F502E07E5C1D}" presName="text4" presStyleCnt="0"/>
      <dgm:spPr/>
    </dgm:pt>
    <dgm:pt modelId="{2DDBD9F4-6D1D-4D30-991D-6D538C79FE21}" type="pres">
      <dgm:prSet presAssocID="{C83AB837-585A-4CEB-9CAC-F502E07E5C1D}" presName="textRepeatNode" presStyleLbl="alignNode1" presStyleIdx="3" presStyleCnt="9" custLinFactNeighborX="-2730" custLinFactNeighborY="326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423865-DE02-44B8-87EC-2042E87AA59D}" type="pres">
      <dgm:prSet presAssocID="{C83AB837-585A-4CEB-9CAC-F502E07E5C1D}" presName="textaccent4" presStyleCnt="0"/>
      <dgm:spPr/>
    </dgm:pt>
    <dgm:pt modelId="{9BEE240B-440B-4DB4-A3A5-FE9C7AC6C37E}" type="pres">
      <dgm:prSet presAssocID="{C83AB837-585A-4CEB-9CAC-F502E07E5C1D}" presName="accentRepeatNode" presStyleLbl="solidAlignAcc1" presStyleIdx="6" presStyleCnt="18"/>
      <dgm:spPr/>
    </dgm:pt>
    <dgm:pt modelId="{48B5A65F-3FE5-4236-AEA8-B00DB5C352AF}" type="pres">
      <dgm:prSet presAssocID="{F70ED6FC-4C04-4632-AECD-E3C3A6B534C2}" presName="image4" presStyleCnt="0"/>
      <dgm:spPr/>
    </dgm:pt>
    <dgm:pt modelId="{33BD1BE6-9608-4249-84D9-3088DA5B4034}" type="pres">
      <dgm:prSet presAssocID="{F70ED6FC-4C04-4632-AECD-E3C3A6B534C2}" presName="imageRepeatNode" presStyleLbl="alignAcc1" presStyleIdx="3" presStyleCnt="9" custScaleX="89725" custScaleY="89162" custLinFactNeighborX="-33711" custLinFactNeighborY="75338"/>
      <dgm:spPr/>
      <dgm:t>
        <a:bodyPr/>
        <a:lstStyle/>
        <a:p>
          <a:endParaRPr lang="tr-TR"/>
        </a:p>
      </dgm:t>
    </dgm:pt>
    <dgm:pt modelId="{B773E256-B6A5-4A07-8BD2-81D6AA9BF383}" type="pres">
      <dgm:prSet presAssocID="{F70ED6FC-4C04-4632-AECD-E3C3A6B534C2}" presName="imageaccent4" presStyleCnt="0"/>
      <dgm:spPr/>
    </dgm:pt>
    <dgm:pt modelId="{27737CF3-3C1B-4F88-A033-F23B7A2FAF92}" type="pres">
      <dgm:prSet presAssocID="{F70ED6FC-4C04-4632-AECD-E3C3A6B534C2}" presName="accentRepeatNode" presStyleLbl="solidAlignAcc1" presStyleIdx="7" presStyleCnt="18" custLinFactX="52400" custLinFactY="-15344" custLinFactNeighborX="100000" custLinFactNeighborY="-100000"/>
      <dgm:spPr/>
    </dgm:pt>
    <dgm:pt modelId="{575EBD6F-8AD7-463A-BBBA-EFA14C8ADB8E}" type="pres">
      <dgm:prSet presAssocID="{249B93C3-8003-425D-9A20-9B6F00E911C1}" presName="text5" presStyleCnt="0"/>
      <dgm:spPr/>
    </dgm:pt>
    <dgm:pt modelId="{130436E8-FF10-4962-9DF2-E3D5F3112479}" type="pres">
      <dgm:prSet presAssocID="{249B93C3-8003-425D-9A20-9B6F00E911C1}" presName="textRepeatNode" presStyleLbl="alignNode1" presStyleIdx="4" presStyleCnt="9" custLinFactX="-34468" custLinFactY="100641" custLinFactNeighborX="-10000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218D603-672B-4243-8131-DB038BD55D70}" type="pres">
      <dgm:prSet presAssocID="{249B93C3-8003-425D-9A20-9B6F00E911C1}" presName="textaccent5" presStyleCnt="0"/>
      <dgm:spPr/>
    </dgm:pt>
    <dgm:pt modelId="{897C9FF5-08AF-4063-AF19-8BF9AC85D457}" type="pres">
      <dgm:prSet presAssocID="{249B93C3-8003-425D-9A20-9B6F00E911C1}" presName="accentRepeatNode" presStyleLbl="solidAlignAcc1" presStyleIdx="8" presStyleCnt="18" custLinFactX="-1700000" custLinFactY="-200000" custLinFactNeighborX="-1775886" custLinFactNeighborY="-200310"/>
      <dgm:spPr/>
    </dgm:pt>
    <dgm:pt modelId="{2FCFBC00-7F58-4EA7-A4D0-A2794053BA85}" type="pres">
      <dgm:prSet presAssocID="{392CB97B-C0B9-4F1D-9D87-504700032B9C}" presName="image5" presStyleCnt="0"/>
      <dgm:spPr/>
    </dgm:pt>
    <dgm:pt modelId="{92159F0F-B1F6-4016-913D-2A84C4DED483}" type="pres">
      <dgm:prSet presAssocID="{392CB97B-C0B9-4F1D-9D87-504700032B9C}" presName="imageRepeatNode" presStyleLbl="alignAcc1" presStyleIdx="4" presStyleCnt="9" custLinFactNeighborX="-23208" custLinFactNeighborY="3181"/>
      <dgm:spPr/>
      <dgm:t>
        <a:bodyPr/>
        <a:lstStyle/>
        <a:p>
          <a:endParaRPr lang="tr-TR"/>
        </a:p>
      </dgm:t>
    </dgm:pt>
    <dgm:pt modelId="{8252D691-D59C-40C0-9010-D9B1387BB675}" type="pres">
      <dgm:prSet presAssocID="{392CB97B-C0B9-4F1D-9D87-504700032B9C}" presName="imageaccent5" presStyleCnt="0"/>
      <dgm:spPr/>
    </dgm:pt>
    <dgm:pt modelId="{E3C5B2A2-AB32-4341-AEC5-67311BEA3B13}" type="pres">
      <dgm:prSet presAssocID="{392CB97B-C0B9-4F1D-9D87-504700032B9C}" presName="accentRepeatNode" presStyleLbl="solidAlignAcc1" presStyleIdx="9" presStyleCnt="18" custLinFactX="-648152" custLinFactNeighborX="-700000" custLinFactNeighborY="-40709"/>
      <dgm:spPr/>
    </dgm:pt>
    <dgm:pt modelId="{0960384F-6267-4B10-AB7C-0894BC20F39C}" type="pres">
      <dgm:prSet presAssocID="{1A8D6AAA-F93D-437B-BE19-04E14F26D6B6}" presName="text6" presStyleCnt="0"/>
      <dgm:spPr/>
    </dgm:pt>
    <dgm:pt modelId="{9DC6948F-1B95-43D4-8FF9-5C461E79058F}" type="pres">
      <dgm:prSet presAssocID="{1A8D6AAA-F93D-437B-BE19-04E14F26D6B6}" presName="textRepeatNode" presStyleLbl="alignNode1" presStyleIdx="5" presStyleCnt="9" custLinFactX="-8530" custLinFactY="-100000" custLinFactNeighborX="-100000" custLinFactNeighborY="-1003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7D7AA6-335D-4FF0-9A8C-176F2B371B15}" type="pres">
      <dgm:prSet presAssocID="{1A8D6AAA-F93D-437B-BE19-04E14F26D6B6}" presName="textaccent6" presStyleCnt="0"/>
      <dgm:spPr/>
    </dgm:pt>
    <dgm:pt modelId="{7E20520A-019E-423C-9DD9-BA24D465FA8B}" type="pres">
      <dgm:prSet presAssocID="{1A8D6AAA-F93D-437B-BE19-04E14F26D6B6}" presName="accentRepeatNode" presStyleLbl="solidAlignAcc1" presStyleIdx="10" presStyleCnt="18" custLinFactX="-1430764" custLinFactY="-616273" custLinFactNeighborX="-1500000" custLinFactNeighborY="-700000"/>
      <dgm:spPr/>
    </dgm:pt>
    <dgm:pt modelId="{74E380C4-AC13-47A5-B2B4-2AD3708070CC}" type="pres">
      <dgm:prSet presAssocID="{E3C90756-80AC-4AD4-93E0-15B5CF9DA114}" presName="image6" presStyleCnt="0"/>
      <dgm:spPr/>
    </dgm:pt>
    <dgm:pt modelId="{44B1C522-38A0-476A-9B08-CF96E18B8821}" type="pres">
      <dgm:prSet presAssocID="{E3C90756-80AC-4AD4-93E0-15B5CF9DA114}" presName="imageRepeatNode" presStyleLbl="alignAcc1" presStyleIdx="5" presStyleCnt="9" custLinFactNeighborX="-25938" custLinFactNeighborY="94630"/>
      <dgm:spPr/>
      <dgm:t>
        <a:bodyPr/>
        <a:lstStyle/>
        <a:p>
          <a:endParaRPr lang="tr-TR"/>
        </a:p>
      </dgm:t>
    </dgm:pt>
    <dgm:pt modelId="{238DFF72-CC78-4F75-8038-A6E088648608}" type="pres">
      <dgm:prSet presAssocID="{E3C90756-80AC-4AD4-93E0-15B5CF9DA114}" presName="imageaccent6" presStyleCnt="0"/>
      <dgm:spPr/>
    </dgm:pt>
    <dgm:pt modelId="{53457188-008B-49A6-9F2C-D78B7540B3B7}" type="pres">
      <dgm:prSet presAssocID="{E3C90756-80AC-4AD4-93E0-15B5CF9DA114}" presName="accentRepeatNode" presStyleLbl="solidAlignAcc1" presStyleIdx="11" presStyleCnt="18" custLinFactY="100000" custLinFactNeighborX="41031" custLinFactNeighborY="171396"/>
      <dgm:spPr/>
    </dgm:pt>
    <dgm:pt modelId="{48066AF7-F264-4920-B81F-B2FAD460B0C9}" type="pres">
      <dgm:prSet presAssocID="{379EA5AD-42E4-49BC-B0C5-1F0EA0D3332C}" presName="text7" presStyleCnt="0"/>
      <dgm:spPr/>
    </dgm:pt>
    <dgm:pt modelId="{FD6B839D-0BFF-480F-A4FD-F1814542D679}" type="pres">
      <dgm:prSet presAssocID="{379EA5AD-42E4-49BC-B0C5-1F0EA0D3332C}" presName="textRepeatNode" presStyleLbl="alignNode1" presStyleIdx="6" presStyleCnt="9" custLinFactX="100000" custLinFactNeighborX="139587" custLinFactNeighborY="-39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409A01-9946-4A50-9840-771B3A15A0BE}" type="pres">
      <dgm:prSet presAssocID="{379EA5AD-42E4-49BC-B0C5-1F0EA0D3332C}" presName="textaccent7" presStyleCnt="0"/>
      <dgm:spPr/>
    </dgm:pt>
    <dgm:pt modelId="{75136A6C-92DB-4017-8AFE-A822BAB8E21D}" type="pres">
      <dgm:prSet presAssocID="{379EA5AD-42E4-49BC-B0C5-1F0EA0D3332C}" presName="accentRepeatNode" presStyleLbl="solidAlignAcc1" presStyleIdx="12" presStyleCnt="18" custLinFactX="-600000" custLinFactY="500000" custLinFactNeighborX="-607475" custLinFactNeighborY="572017"/>
      <dgm:spPr/>
    </dgm:pt>
    <dgm:pt modelId="{3B726ACE-6A4E-4E21-80CB-53AD8D3E3A28}" type="pres">
      <dgm:prSet presAssocID="{AAEFD42D-1312-4BE0-8CE3-81CE14A41E57}" presName="image7" presStyleCnt="0"/>
      <dgm:spPr/>
    </dgm:pt>
    <dgm:pt modelId="{7BD8ED40-2C58-4256-A994-9C1DE47BFBE2}" type="pres">
      <dgm:prSet presAssocID="{AAEFD42D-1312-4BE0-8CE3-81CE14A41E57}" presName="imageRepeatNode" presStyleLbl="alignAcc1" presStyleIdx="6" presStyleCnt="9" custScaleX="88044" custScaleY="97184" custLinFactX="4435" custLinFactNeighborX="100000" custLinFactNeighborY="-80316"/>
      <dgm:spPr/>
      <dgm:t>
        <a:bodyPr/>
        <a:lstStyle/>
        <a:p>
          <a:endParaRPr lang="tr-TR"/>
        </a:p>
      </dgm:t>
    </dgm:pt>
    <dgm:pt modelId="{5D0D7EBB-BBA9-4B47-B28D-1164BFB9EE9C}" type="pres">
      <dgm:prSet presAssocID="{AAEFD42D-1312-4BE0-8CE3-81CE14A41E57}" presName="imageaccent7" presStyleCnt="0"/>
      <dgm:spPr/>
    </dgm:pt>
    <dgm:pt modelId="{4EDAFEF1-2398-4059-89B5-EB7A64DD5FA7}" type="pres">
      <dgm:prSet presAssocID="{AAEFD42D-1312-4BE0-8CE3-81CE14A41E57}" presName="accentRepeatNode" presStyleLbl="solidAlignAcc1" presStyleIdx="13" presStyleCnt="18" custLinFactX="1200000" custLinFactY="-1000000" custLinFactNeighborX="1220811" custLinFactNeighborY="-1089754"/>
      <dgm:spPr/>
    </dgm:pt>
    <dgm:pt modelId="{BE003843-B7BF-4005-A9D3-6ED319C4859B}" type="pres">
      <dgm:prSet presAssocID="{6A6E9E05-9F6B-4F11-91C3-CCE8264970E6}" presName="text8" presStyleCnt="0"/>
      <dgm:spPr/>
    </dgm:pt>
    <dgm:pt modelId="{463F3587-988B-447E-B2AD-F49B50FF248E}" type="pres">
      <dgm:prSet presAssocID="{6A6E9E05-9F6B-4F11-91C3-CCE8264970E6}" presName="textRepeatNode" presStyleLbl="alignNode1" presStyleIdx="7" presStyleCnt="9" custLinFactNeighborX="-81169" custLinFactNeighborY="752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677AA4-0807-4EAC-8731-79B588FEB1C6}" type="pres">
      <dgm:prSet presAssocID="{6A6E9E05-9F6B-4F11-91C3-CCE8264970E6}" presName="textaccent8" presStyleCnt="0"/>
      <dgm:spPr/>
    </dgm:pt>
    <dgm:pt modelId="{E63019BF-901F-4137-9A16-DE59A0E8ADD7}" type="pres">
      <dgm:prSet presAssocID="{6A6E9E05-9F6B-4F11-91C3-CCE8264970E6}" presName="accentRepeatNode" presStyleLbl="solidAlignAcc1" presStyleIdx="14" presStyleCnt="18"/>
      <dgm:spPr/>
    </dgm:pt>
    <dgm:pt modelId="{20089A67-0D91-4A31-ABD9-5D139DA1E0CC}" type="pres">
      <dgm:prSet presAssocID="{FD8BD542-46D5-4564-A790-ACB476717166}" presName="image8" presStyleCnt="0"/>
      <dgm:spPr/>
    </dgm:pt>
    <dgm:pt modelId="{D947CF1F-0489-45C0-A042-39E84867B809}" type="pres">
      <dgm:prSet presAssocID="{FD8BD542-46D5-4564-A790-ACB476717166}" presName="imageRepeatNode" presStyleLbl="alignAcc1" presStyleIdx="7" presStyleCnt="9" custLinFactNeighborX="93204" custLinFactNeighborY="-52612"/>
      <dgm:spPr/>
      <dgm:t>
        <a:bodyPr/>
        <a:lstStyle/>
        <a:p>
          <a:endParaRPr lang="tr-TR"/>
        </a:p>
      </dgm:t>
    </dgm:pt>
    <dgm:pt modelId="{ACC378B8-6005-4EC4-9B4B-9B6D24E1E73D}" type="pres">
      <dgm:prSet presAssocID="{FD8BD542-46D5-4564-A790-ACB476717166}" presName="imageaccent8" presStyleCnt="0"/>
      <dgm:spPr/>
    </dgm:pt>
    <dgm:pt modelId="{6FD310EE-F534-4ECA-9E21-80B2B7FAB53C}" type="pres">
      <dgm:prSet presAssocID="{FD8BD542-46D5-4564-A790-ACB476717166}" presName="accentRepeatNode" presStyleLbl="solidAlignAcc1" presStyleIdx="15" presStyleCnt="18" custLinFactX="-500000" custLinFactY="-600000" custLinFactNeighborX="-566797" custLinFactNeighborY="-648424"/>
      <dgm:spPr/>
    </dgm:pt>
    <dgm:pt modelId="{811CD031-1953-4FA7-8F8E-DA68B7B4EEFE}" type="pres">
      <dgm:prSet presAssocID="{C2EA0F40-A741-4331-AD26-36C05257458C}" presName="text9" presStyleCnt="0"/>
      <dgm:spPr/>
    </dgm:pt>
    <dgm:pt modelId="{CCE8219D-3E0E-49B0-AA3A-B4671E0CA344}" type="pres">
      <dgm:prSet presAssocID="{C2EA0F40-A741-4331-AD26-36C05257458C}" presName="textRepeatNode" presStyleLbl="alignNode1" presStyleIdx="8" presStyleCnt="9" custLinFactNeighborX="2048" custLinFactNeighborY="-318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C79AC2-57AD-4E73-AD3F-AB3E57FFC34C}" type="pres">
      <dgm:prSet presAssocID="{C2EA0F40-A741-4331-AD26-36C05257458C}" presName="textaccent9" presStyleCnt="0"/>
      <dgm:spPr/>
    </dgm:pt>
    <dgm:pt modelId="{14618BC0-90CC-42BA-8BA7-2C79B0D62E13}" type="pres">
      <dgm:prSet presAssocID="{C2EA0F40-A741-4331-AD26-36C05257458C}" presName="accentRepeatNode" presStyleLbl="solidAlignAcc1" presStyleIdx="16" presStyleCnt="18"/>
      <dgm:spPr/>
    </dgm:pt>
    <dgm:pt modelId="{BCCD1421-5F2A-4D15-BDBF-BF80B129309C}" type="pres">
      <dgm:prSet presAssocID="{C3FBEF41-08AB-4A99-AFA7-DA3CFD828297}" presName="image9" presStyleCnt="0"/>
      <dgm:spPr/>
    </dgm:pt>
    <dgm:pt modelId="{9659C78C-E654-490C-A176-19B2A66AC23E}" type="pres">
      <dgm:prSet presAssocID="{C3FBEF41-08AB-4A99-AFA7-DA3CFD828297}" presName="imageRepeatNode" presStyleLbl="alignAcc1" presStyleIdx="8" presStyleCnt="9" custLinFactNeighborX="18430" custLinFactNeighborY="-21471"/>
      <dgm:spPr/>
      <dgm:t>
        <a:bodyPr/>
        <a:lstStyle/>
        <a:p>
          <a:endParaRPr lang="tr-TR"/>
        </a:p>
      </dgm:t>
    </dgm:pt>
    <dgm:pt modelId="{1C5193C9-BA58-4A16-959E-7B957AF1F86E}" type="pres">
      <dgm:prSet presAssocID="{C3FBEF41-08AB-4A99-AFA7-DA3CFD828297}" presName="imageaccent9" presStyleCnt="0"/>
      <dgm:spPr/>
    </dgm:pt>
    <dgm:pt modelId="{489406D1-2484-4BDC-B74E-42DBE6E414F3}" type="pres">
      <dgm:prSet presAssocID="{C3FBEF41-08AB-4A99-AFA7-DA3CFD828297}" presName="accentRepeatNode" presStyleLbl="solidAlignAcc1" presStyleIdx="17" presStyleCnt="18" custLinFactX="-500000" custLinFactY="-500000" custLinFactNeighborX="-543351" custLinFactNeighborY="-504167"/>
      <dgm:spPr/>
    </dgm:pt>
  </dgm:ptLst>
  <dgm:cxnLst>
    <dgm:cxn modelId="{68C58E02-1E7B-42D0-B21E-C263929E1001}" type="presOf" srcId="{253C17F0-C0A1-48BF-99AD-A59FBC9E83C2}" destId="{E61AA857-8394-47F8-AE75-9D4B805B6924}" srcOrd="0" destOrd="0" presId="urn:microsoft.com/office/officeart/2008/layout/HexagonCluster"/>
    <dgm:cxn modelId="{363CACE4-8AF3-4BE8-953F-8EB0DA760EA1}" srcId="{AFCF2576-6452-41DF-A3DE-644E38E37DD0}" destId="{C2EA0F40-A741-4331-AD26-36C05257458C}" srcOrd="8" destOrd="0" parTransId="{93869D81-1CBE-428A-A8F2-E5158456D13B}" sibTransId="{C3FBEF41-08AB-4A99-AFA7-DA3CFD828297}"/>
    <dgm:cxn modelId="{0EDBD67E-80CA-4176-AADC-A80386FCC17F}" srcId="{AFCF2576-6452-41DF-A3DE-644E38E37DD0}" destId="{379EA5AD-42E4-49BC-B0C5-1F0EA0D3332C}" srcOrd="6" destOrd="0" parTransId="{44041453-3810-4AF2-AC6B-3BBCBC059449}" sibTransId="{AAEFD42D-1312-4BE0-8CE3-81CE14A41E57}"/>
    <dgm:cxn modelId="{81C9FD9F-8F5C-4A37-A334-7B657F05EB46}" type="presOf" srcId="{39B7AA0F-38F0-4B7C-9820-F052A576F712}" destId="{6C699590-2876-4431-A70F-801E88E18427}" srcOrd="0" destOrd="0" presId="urn:microsoft.com/office/officeart/2008/layout/HexagonCluster"/>
    <dgm:cxn modelId="{FD9BBD70-A119-494C-892F-486F01810590}" type="presOf" srcId="{6A6E9E05-9F6B-4F11-91C3-CCE8264970E6}" destId="{463F3587-988B-447E-B2AD-F49B50FF248E}" srcOrd="0" destOrd="0" presId="urn:microsoft.com/office/officeart/2008/layout/HexagonCluster"/>
    <dgm:cxn modelId="{48AAAA4C-AF38-4709-AAAF-228F40B21830}" type="presOf" srcId="{C2EA0F40-A741-4331-AD26-36C05257458C}" destId="{CCE8219D-3E0E-49B0-AA3A-B4671E0CA344}" srcOrd="0" destOrd="0" presId="urn:microsoft.com/office/officeart/2008/layout/HexagonCluster"/>
    <dgm:cxn modelId="{49CA222C-8DC7-4682-B7D9-B8F6D3F177E7}" type="presOf" srcId="{FD8BD542-46D5-4564-A790-ACB476717166}" destId="{D947CF1F-0489-45C0-A042-39E84867B809}" srcOrd="0" destOrd="0" presId="urn:microsoft.com/office/officeart/2008/layout/HexagonCluster"/>
    <dgm:cxn modelId="{4E62A4C9-C81C-44A3-9638-86EBA97D4773}" type="presOf" srcId="{C3FBEF41-08AB-4A99-AFA7-DA3CFD828297}" destId="{9659C78C-E654-490C-A176-19B2A66AC23E}" srcOrd="0" destOrd="0" presId="urn:microsoft.com/office/officeart/2008/layout/HexagonCluster"/>
    <dgm:cxn modelId="{5C594B84-A9E9-4365-85CE-979F278F8D90}" type="presOf" srcId="{392CB97B-C0B9-4F1D-9D87-504700032B9C}" destId="{92159F0F-B1F6-4016-913D-2A84C4DED483}" srcOrd="0" destOrd="0" presId="urn:microsoft.com/office/officeart/2008/layout/HexagonCluster"/>
    <dgm:cxn modelId="{6BE20589-10B6-4EC2-AF34-3CD78D4055E6}" srcId="{AFCF2576-6452-41DF-A3DE-644E38E37DD0}" destId="{922BC935-0C6B-4B94-AB26-238091B9EB0C}" srcOrd="1" destOrd="0" parTransId="{EEE33BC8-E17F-4DE8-B6DD-8F53F11BB818}" sibTransId="{39B7AA0F-38F0-4B7C-9820-F052A576F712}"/>
    <dgm:cxn modelId="{E3652E29-195E-46A7-9A5E-B62D0E44E364}" type="presOf" srcId="{90ADB0C6-7843-44FA-9AAE-D36588C13637}" destId="{775C9623-CA28-497A-AF5D-16F7D3CAF25C}" srcOrd="0" destOrd="0" presId="urn:microsoft.com/office/officeart/2008/layout/HexagonCluster"/>
    <dgm:cxn modelId="{0D1FF544-CF16-4707-A47D-DE55453FFF56}" srcId="{AFCF2576-6452-41DF-A3DE-644E38E37DD0}" destId="{D47615E1-7CA6-4D38-9069-0081E34F05C0}" srcOrd="2" destOrd="0" parTransId="{BFB8499B-A62E-44FA-8530-861EA4453A53}" sibTransId="{90ADB0C6-7843-44FA-9AAE-D36588C13637}"/>
    <dgm:cxn modelId="{454072C3-EC0B-4F9F-BD95-491F874CF9D6}" srcId="{AFCF2576-6452-41DF-A3DE-644E38E37DD0}" destId="{6A6E9E05-9F6B-4F11-91C3-CCE8264970E6}" srcOrd="7" destOrd="0" parTransId="{186C834E-3FC2-4542-89DD-7ED41662E7EB}" sibTransId="{FD8BD542-46D5-4564-A790-ACB476717166}"/>
    <dgm:cxn modelId="{2C10883D-A41D-4B27-A453-D29FE3E3A997}" type="presOf" srcId="{D47615E1-7CA6-4D38-9069-0081E34F05C0}" destId="{A71BE5B5-78D6-4072-83A3-C8E1359F6E89}" srcOrd="0" destOrd="0" presId="urn:microsoft.com/office/officeart/2008/layout/HexagonCluster"/>
    <dgm:cxn modelId="{50E61387-50ED-4F50-910A-B0A6240F12DE}" type="presOf" srcId="{0D49F42A-3480-4761-853C-14AE055E6E0B}" destId="{4170DDED-905F-4612-98E5-9AE334E04BB0}" srcOrd="0" destOrd="0" presId="urn:microsoft.com/office/officeart/2008/layout/HexagonCluster"/>
    <dgm:cxn modelId="{FAAD974A-5DE8-41E2-8538-5ADF89418DB9}" type="presOf" srcId="{922BC935-0C6B-4B94-AB26-238091B9EB0C}" destId="{25B55DD3-5B7B-47F6-9804-DA4DA2BF2C0F}" srcOrd="0" destOrd="0" presId="urn:microsoft.com/office/officeart/2008/layout/HexagonCluster"/>
    <dgm:cxn modelId="{F76E132E-CD3E-4031-A66F-7C59DCB748C8}" srcId="{AFCF2576-6452-41DF-A3DE-644E38E37DD0}" destId="{C83AB837-585A-4CEB-9CAC-F502E07E5C1D}" srcOrd="3" destOrd="0" parTransId="{A7AD615A-11D3-4745-879E-38BF3B173070}" sibTransId="{F70ED6FC-4C04-4632-AECD-E3C3A6B534C2}"/>
    <dgm:cxn modelId="{8B3272BB-5C4D-4FBF-A9CE-8AE7AC40D1BC}" srcId="{AFCF2576-6452-41DF-A3DE-644E38E37DD0}" destId="{1A8D6AAA-F93D-437B-BE19-04E14F26D6B6}" srcOrd="5" destOrd="0" parTransId="{6D295B6C-A94A-4C5E-8C12-E2692EF44241}" sibTransId="{E3C90756-80AC-4AD4-93E0-15B5CF9DA114}"/>
    <dgm:cxn modelId="{6D0B4AC4-D6AE-4B18-9B27-ADC64EC12675}" type="presOf" srcId="{249B93C3-8003-425D-9A20-9B6F00E911C1}" destId="{130436E8-FF10-4962-9DF2-E3D5F3112479}" srcOrd="0" destOrd="0" presId="urn:microsoft.com/office/officeart/2008/layout/HexagonCluster"/>
    <dgm:cxn modelId="{C203D5F6-D178-49E6-834C-8901ADBD3C49}" type="presOf" srcId="{F70ED6FC-4C04-4632-AECD-E3C3A6B534C2}" destId="{33BD1BE6-9608-4249-84D9-3088DA5B4034}" srcOrd="0" destOrd="0" presId="urn:microsoft.com/office/officeart/2008/layout/HexagonCluster"/>
    <dgm:cxn modelId="{661FE34A-7DE5-40D6-A8AB-C500EFBB1EE1}" type="presOf" srcId="{379EA5AD-42E4-49BC-B0C5-1F0EA0D3332C}" destId="{FD6B839D-0BFF-480F-A4FD-F1814542D679}" srcOrd="0" destOrd="0" presId="urn:microsoft.com/office/officeart/2008/layout/HexagonCluster"/>
    <dgm:cxn modelId="{4B133EA4-BB8B-420C-9123-2DE5DCB0A166}" type="presOf" srcId="{AFCF2576-6452-41DF-A3DE-644E38E37DD0}" destId="{F4A5CC61-F23C-4EA4-9D93-5C1BCB028B8A}" srcOrd="0" destOrd="0" presId="urn:microsoft.com/office/officeart/2008/layout/HexagonCluster"/>
    <dgm:cxn modelId="{D95002E6-9CF5-45BA-8DA2-D4980DDD3C8A}" type="presOf" srcId="{AAEFD42D-1312-4BE0-8CE3-81CE14A41E57}" destId="{7BD8ED40-2C58-4256-A994-9C1DE47BFBE2}" srcOrd="0" destOrd="0" presId="urn:microsoft.com/office/officeart/2008/layout/HexagonCluster"/>
    <dgm:cxn modelId="{337A7EF5-31C8-436C-85F5-A6CB76D896FD}" srcId="{AFCF2576-6452-41DF-A3DE-644E38E37DD0}" destId="{253C17F0-C0A1-48BF-99AD-A59FBC9E83C2}" srcOrd="0" destOrd="0" parTransId="{151F453D-692B-433E-A468-DBA2ED734ABE}" sibTransId="{0D49F42A-3480-4761-853C-14AE055E6E0B}"/>
    <dgm:cxn modelId="{7B76F871-7BC6-49A7-BD00-7444F8975A38}" srcId="{AFCF2576-6452-41DF-A3DE-644E38E37DD0}" destId="{249B93C3-8003-425D-9A20-9B6F00E911C1}" srcOrd="4" destOrd="0" parTransId="{A26CB659-B049-4B18-BBDA-8F7E44C07CBC}" sibTransId="{392CB97B-C0B9-4F1D-9D87-504700032B9C}"/>
    <dgm:cxn modelId="{0474E96D-E1D9-4ECF-A75C-8AA9662C3A0E}" type="presOf" srcId="{1A8D6AAA-F93D-437B-BE19-04E14F26D6B6}" destId="{9DC6948F-1B95-43D4-8FF9-5C461E79058F}" srcOrd="0" destOrd="0" presId="urn:microsoft.com/office/officeart/2008/layout/HexagonCluster"/>
    <dgm:cxn modelId="{31E7EEAD-60C6-4C56-9920-D357CB91C59E}" type="presOf" srcId="{E3C90756-80AC-4AD4-93E0-15B5CF9DA114}" destId="{44B1C522-38A0-476A-9B08-CF96E18B8821}" srcOrd="0" destOrd="0" presId="urn:microsoft.com/office/officeart/2008/layout/HexagonCluster"/>
    <dgm:cxn modelId="{AB849018-7BA1-404A-8648-CC7A1A18204D}" type="presOf" srcId="{C83AB837-585A-4CEB-9CAC-F502E07E5C1D}" destId="{2DDBD9F4-6D1D-4D30-991D-6D538C79FE21}" srcOrd="0" destOrd="0" presId="urn:microsoft.com/office/officeart/2008/layout/HexagonCluster"/>
    <dgm:cxn modelId="{29980712-B987-4BA1-85EE-959D77A48004}" type="presParOf" srcId="{F4A5CC61-F23C-4EA4-9D93-5C1BCB028B8A}" destId="{B0C9D094-6491-4CF7-B0F7-7A5F57A39F51}" srcOrd="0" destOrd="0" presId="urn:microsoft.com/office/officeart/2008/layout/HexagonCluster"/>
    <dgm:cxn modelId="{64C85FAF-9DB4-4809-BD91-DA6966C83ABC}" type="presParOf" srcId="{B0C9D094-6491-4CF7-B0F7-7A5F57A39F51}" destId="{E61AA857-8394-47F8-AE75-9D4B805B6924}" srcOrd="0" destOrd="0" presId="urn:microsoft.com/office/officeart/2008/layout/HexagonCluster"/>
    <dgm:cxn modelId="{9180A3AC-15EB-45EA-9420-041248092EBD}" type="presParOf" srcId="{F4A5CC61-F23C-4EA4-9D93-5C1BCB028B8A}" destId="{E7F2F0F4-6320-4042-B9B4-7C206DEBEEF5}" srcOrd="1" destOrd="0" presId="urn:microsoft.com/office/officeart/2008/layout/HexagonCluster"/>
    <dgm:cxn modelId="{305ACA96-1F32-4A3C-8892-CF73941D508A}" type="presParOf" srcId="{E7F2F0F4-6320-4042-B9B4-7C206DEBEEF5}" destId="{863302AF-D263-4684-B15B-6D845CB3AA8E}" srcOrd="0" destOrd="0" presId="urn:microsoft.com/office/officeart/2008/layout/HexagonCluster"/>
    <dgm:cxn modelId="{8EDECEF2-69DC-46EB-BFF2-89E71D11B9A6}" type="presParOf" srcId="{F4A5CC61-F23C-4EA4-9D93-5C1BCB028B8A}" destId="{D4437B6F-C5B7-43BB-9A42-DB0A3E724A5B}" srcOrd="2" destOrd="0" presId="urn:microsoft.com/office/officeart/2008/layout/HexagonCluster"/>
    <dgm:cxn modelId="{11E36F78-CDCA-4E67-B436-773C541427D2}" type="presParOf" srcId="{D4437B6F-C5B7-43BB-9A42-DB0A3E724A5B}" destId="{4170DDED-905F-4612-98E5-9AE334E04BB0}" srcOrd="0" destOrd="0" presId="urn:microsoft.com/office/officeart/2008/layout/HexagonCluster"/>
    <dgm:cxn modelId="{52006B3D-C9B1-4EBD-983E-91C294C86F85}" type="presParOf" srcId="{F4A5CC61-F23C-4EA4-9D93-5C1BCB028B8A}" destId="{4B387159-E564-4C4F-92D8-7EF8388B3313}" srcOrd="3" destOrd="0" presId="urn:microsoft.com/office/officeart/2008/layout/HexagonCluster"/>
    <dgm:cxn modelId="{64613A2E-784D-4100-8831-9F964AC5CAD9}" type="presParOf" srcId="{4B387159-E564-4C4F-92D8-7EF8388B3313}" destId="{E518A11B-14E4-4158-8EB8-F275F3BCD4BB}" srcOrd="0" destOrd="0" presId="urn:microsoft.com/office/officeart/2008/layout/HexagonCluster"/>
    <dgm:cxn modelId="{4CDFC936-2313-458B-9E69-B061E57EAD52}" type="presParOf" srcId="{F4A5CC61-F23C-4EA4-9D93-5C1BCB028B8A}" destId="{BEE01392-98B9-4A12-B83B-3166507A8D9F}" srcOrd="4" destOrd="0" presId="urn:microsoft.com/office/officeart/2008/layout/HexagonCluster"/>
    <dgm:cxn modelId="{9A7E177A-DF52-4DC3-BDF4-A60D8AF3D783}" type="presParOf" srcId="{BEE01392-98B9-4A12-B83B-3166507A8D9F}" destId="{25B55DD3-5B7B-47F6-9804-DA4DA2BF2C0F}" srcOrd="0" destOrd="0" presId="urn:microsoft.com/office/officeart/2008/layout/HexagonCluster"/>
    <dgm:cxn modelId="{770A4053-CC74-4647-B2D1-9634F403EA43}" type="presParOf" srcId="{F4A5CC61-F23C-4EA4-9D93-5C1BCB028B8A}" destId="{65FB87E0-DA2B-44FE-B248-26DC598FBF7F}" srcOrd="5" destOrd="0" presId="urn:microsoft.com/office/officeart/2008/layout/HexagonCluster"/>
    <dgm:cxn modelId="{B6F62D0E-68B8-49E7-BF20-FDA85EF1A3C4}" type="presParOf" srcId="{65FB87E0-DA2B-44FE-B248-26DC598FBF7F}" destId="{29645B2C-704B-4BDA-B05E-057188B04B7F}" srcOrd="0" destOrd="0" presId="urn:microsoft.com/office/officeart/2008/layout/HexagonCluster"/>
    <dgm:cxn modelId="{9DEFADF2-71EA-43F5-BE12-F938AB563D9B}" type="presParOf" srcId="{F4A5CC61-F23C-4EA4-9D93-5C1BCB028B8A}" destId="{38E8A75D-A1E3-4C41-89CC-E1254744B43C}" srcOrd="6" destOrd="0" presId="urn:microsoft.com/office/officeart/2008/layout/HexagonCluster"/>
    <dgm:cxn modelId="{C6FD00CA-B9F0-4D8D-900F-5B1BCDF4B6D1}" type="presParOf" srcId="{38E8A75D-A1E3-4C41-89CC-E1254744B43C}" destId="{6C699590-2876-4431-A70F-801E88E18427}" srcOrd="0" destOrd="0" presId="urn:microsoft.com/office/officeart/2008/layout/HexagonCluster"/>
    <dgm:cxn modelId="{D97F0BD6-CA69-4D89-9F59-965009CD7523}" type="presParOf" srcId="{F4A5CC61-F23C-4EA4-9D93-5C1BCB028B8A}" destId="{9DF6A175-A116-457D-8AC4-642F37393743}" srcOrd="7" destOrd="0" presId="urn:microsoft.com/office/officeart/2008/layout/HexagonCluster"/>
    <dgm:cxn modelId="{510A9819-048A-4EFF-AEA3-8BF0E9DDC32B}" type="presParOf" srcId="{9DF6A175-A116-457D-8AC4-642F37393743}" destId="{590169F4-1CCB-42CC-82FE-BC5F5769D4F7}" srcOrd="0" destOrd="0" presId="urn:microsoft.com/office/officeart/2008/layout/HexagonCluster"/>
    <dgm:cxn modelId="{9C080BF4-A6CE-4242-A365-ECC6F41E8F30}" type="presParOf" srcId="{F4A5CC61-F23C-4EA4-9D93-5C1BCB028B8A}" destId="{8C356040-4006-4AD3-81E1-43D09698C2D4}" srcOrd="8" destOrd="0" presId="urn:microsoft.com/office/officeart/2008/layout/HexagonCluster"/>
    <dgm:cxn modelId="{E38AF38B-2583-41D4-9152-A73D2100E3B1}" type="presParOf" srcId="{8C356040-4006-4AD3-81E1-43D09698C2D4}" destId="{A71BE5B5-78D6-4072-83A3-C8E1359F6E89}" srcOrd="0" destOrd="0" presId="urn:microsoft.com/office/officeart/2008/layout/HexagonCluster"/>
    <dgm:cxn modelId="{065A965D-49C3-486E-8A91-1ED48432AFB2}" type="presParOf" srcId="{F4A5CC61-F23C-4EA4-9D93-5C1BCB028B8A}" destId="{FDF28E08-7FEF-46A3-96C5-28A5AF70D71E}" srcOrd="9" destOrd="0" presId="urn:microsoft.com/office/officeart/2008/layout/HexagonCluster"/>
    <dgm:cxn modelId="{171D6A29-20B6-421E-A417-776BB4C9D414}" type="presParOf" srcId="{FDF28E08-7FEF-46A3-96C5-28A5AF70D71E}" destId="{95ED1BCE-8147-4948-9E60-CC73D7ADFA9E}" srcOrd="0" destOrd="0" presId="urn:microsoft.com/office/officeart/2008/layout/HexagonCluster"/>
    <dgm:cxn modelId="{21BB993D-3D08-4801-BDE4-A56AFE26AE29}" type="presParOf" srcId="{F4A5CC61-F23C-4EA4-9D93-5C1BCB028B8A}" destId="{AE764268-57CE-4E32-A8B7-E6836C665DFE}" srcOrd="10" destOrd="0" presId="urn:microsoft.com/office/officeart/2008/layout/HexagonCluster"/>
    <dgm:cxn modelId="{27F9B5A0-17A6-42CD-8744-D3B8B5F672AC}" type="presParOf" srcId="{AE764268-57CE-4E32-A8B7-E6836C665DFE}" destId="{775C9623-CA28-497A-AF5D-16F7D3CAF25C}" srcOrd="0" destOrd="0" presId="urn:microsoft.com/office/officeart/2008/layout/HexagonCluster"/>
    <dgm:cxn modelId="{1264AECB-EF70-4133-9DEE-287D19E7F2CF}" type="presParOf" srcId="{F4A5CC61-F23C-4EA4-9D93-5C1BCB028B8A}" destId="{F804D288-9A0B-4F2E-8875-7ACEBF1D64F9}" srcOrd="11" destOrd="0" presId="urn:microsoft.com/office/officeart/2008/layout/HexagonCluster"/>
    <dgm:cxn modelId="{2FBA9263-11EF-4F16-9EF3-9B0D21E98BF2}" type="presParOf" srcId="{F804D288-9A0B-4F2E-8875-7ACEBF1D64F9}" destId="{01FD88E4-180C-49E9-8E5A-F2EEE6F889AE}" srcOrd="0" destOrd="0" presId="urn:microsoft.com/office/officeart/2008/layout/HexagonCluster"/>
    <dgm:cxn modelId="{875AA33D-0120-4E85-B8BB-B8DBEC1250A7}" type="presParOf" srcId="{F4A5CC61-F23C-4EA4-9D93-5C1BCB028B8A}" destId="{E7D3CF6A-CBB9-4063-B32E-EB375DE6F3A3}" srcOrd="12" destOrd="0" presId="urn:microsoft.com/office/officeart/2008/layout/HexagonCluster"/>
    <dgm:cxn modelId="{209CEE0C-FFB2-40F4-84F4-809E8017165C}" type="presParOf" srcId="{E7D3CF6A-CBB9-4063-B32E-EB375DE6F3A3}" destId="{2DDBD9F4-6D1D-4D30-991D-6D538C79FE21}" srcOrd="0" destOrd="0" presId="urn:microsoft.com/office/officeart/2008/layout/HexagonCluster"/>
    <dgm:cxn modelId="{47D42D56-2E58-49FD-8408-67488EA9FD2F}" type="presParOf" srcId="{F4A5CC61-F23C-4EA4-9D93-5C1BCB028B8A}" destId="{5C423865-DE02-44B8-87EC-2042E87AA59D}" srcOrd="13" destOrd="0" presId="urn:microsoft.com/office/officeart/2008/layout/HexagonCluster"/>
    <dgm:cxn modelId="{C6D0FC0D-8AAF-4D40-91FD-A59C5AAF7D1D}" type="presParOf" srcId="{5C423865-DE02-44B8-87EC-2042E87AA59D}" destId="{9BEE240B-440B-4DB4-A3A5-FE9C7AC6C37E}" srcOrd="0" destOrd="0" presId="urn:microsoft.com/office/officeart/2008/layout/HexagonCluster"/>
    <dgm:cxn modelId="{8157D9A8-8C0F-4389-B889-8B6444C62D06}" type="presParOf" srcId="{F4A5CC61-F23C-4EA4-9D93-5C1BCB028B8A}" destId="{48B5A65F-3FE5-4236-AEA8-B00DB5C352AF}" srcOrd="14" destOrd="0" presId="urn:microsoft.com/office/officeart/2008/layout/HexagonCluster"/>
    <dgm:cxn modelId="{C961D6C1-CF67-43BB-950A-BB7DC0B58E14}" type="presParOf" srcId="{48B5A65F-3FE5-4236-AEA8-B00DB5C352AF}" destId="{33BD1BE6-9608-4249-84D9-3088DA5B4034}" srcOrd="0" destOrd="0" presId="urn:microsoft.com/office/officeart/2008/layout/HexagonCluster"/>
    <dgm:cxn modelId="{60D70365-F83D-4700-A154-D148DE440B13}" type="presParOf" srcId="{F4A5CC61-F23C-4EA4-9D93-5C1BCB028B8A}" destId="{B773E256-B6A5-4A07-8BD2-81D6AA9BF383}" srcOrd="15" destOrd="0" presId="urn:microsoft.com/office/officeart/2008/layout/HexagonCluster"/>
    <dgm:cxn modelId="{E7F81432-6849-41B5-92B7-C28821446253}" type="presParOf" srcId="{B773E256-B6A5-4A07-8BD2-81D6AA9BF383}" destId="{27737CF3-3C1B-4F88-A033-F23B7A2FAF92}" srcOrd="0" destOrd="0" presId="urn:microsoft.com/office/officeart/2008/layout/HexagonCluster"/>
    <dgm:cxn modelId="{FB1AF8C7-5271-4B8E-9789-DCFD0F091356}" type="presParOf" srcId="{F4A5CC61-F23C-4EA4-9D93-5C1BCB028B8A}" destId="{575EBD6F-8AD7-463A-BBBA-EFA14C8ADB8E}" srcOrd="16" destOrd="0" presId="urn:microsoft.com/office/officeart/2008/layout/HexagonCluster"/>
    <dgm:cxn modelId="{719A9D05-F836-4F9E-9DB4-DACDB236CE79}" type="presParOf" srcId="{575EBD6F-8AD7-463A-BBBA-EFA14C8ADB8E}" destId="{130436E8-FF10-4962-9DF2-E3D5F3112479}" srcOrd="0" destOrd="0" presId="urn:microsoft.com/office/officeart/2008/layout/HexagonCluster"/>
    <dgm:cxn modelId="{3ADEC0F8-1981-4B87-86EB-2B70FF2EF54A}" type="presParOf" srcId="{F4A5CC61-F23C-4EA4-9D93-5C1BCB028B8A}" destId="{5218D603-672B-4243-8131-DB038BD55D70}" srcOrd="17" destOrd="0" presId="urn:microsoft.com/office/officeart/2008/layout/HexagonCluster"/>
    <dgm:cxn modelId="{11099524-BAF9-43FE-BCC4-7AC6B74BC731}" type="presParOf" srcId="{5218D603-672B-4243-8131-DB038BD55D70}" destId="{897C9FF5-08AF-4063-AF19-8BF9AC85D457}" srcOrd="0" destOrd="0" presId="urn:microsoft.com/office/officeart/2008/layout/HexagonCluster"/>
    <dgm:cxn modelId="{7239198B-5473-43B8-BE8D-7254A58F1F8F}" type="presParOf" srcId="{F4A5CC61-F23C-4EA4-9D93-5C1BCB028B8A}" destId="{2FCFBC00-7F58-4EA7-A4D0-A2794053BA85}" srcOrd="18" destOrd="0" presId="urn:microsoft.com/office/officeart/2008/layout/HexagonCluster"/>
    <dgm:cxn modelId="{4F21C98B-A406-4EE5-92E4-6858F3F0D448}" type="presParOf" srcId="{2FCFBC00-7F58-4EA7-A4D0-A2794053BA85}" destId="{92159F0F-B1F6-4016-913D-2A84C4DED483}" srcOrd="0" destOrd="0" presId="urn:microsoft.com/office/officeart/2008/layout/HexagonCluster"/>
    <dgm:cxn modelId="{BDC57ACB-9E7B-463D-B1AE-6853CE6F9204}" type="presParOf" srcId="{F4A5CC61-F23C-4EA4-9D93-5C1BCB028B8A}" destId="{8252D691-D59C-40C0-9010-D9B1387BB675}" srcOrd="19" destOrd="0" presId="urn:microsoft.com/office/officeart/2008/layout/HexagonCluster"/>
    <dgm:cxn modelId="{23DA912A-B417-4BB1-9879-8036D84DDCF0}" type="presParOf" srcId="{8252D691-D59C-40C0-9010-D9B1387BB675}" destId="{E3C5B2A2-AB32-4341-AEC5-67311BEA3B13}" srcOrd="0" destOrd="0" presId="urn:microsoft.com/office/officeart/2008/layout/HexagonCluster"/>
    <dgm:cxn modelId="{F91C26E5-15BA-4014-AE3C-1630552F15A0}" type="presParOf" srcId="{F4A5CC61-F23C-4EA4-9D93-5C1BCB028B8A}" destId="{0960384F-6267-4B10-AB7C-0894BC20F39C}" srcOrd="20" destOrd="0" presId="urn:microsoft.com/office/officeart/2008/layout/HexagonCluster"/>
    <dgm:cxn modelId="{8949F504-3D7D-4DEB-A3A4-C5226147C6F1}" type="presParOf" srcId="{0960384F-6267-4B10-AB7C-0894BC20F39C}" destId="{9DC6948F-1B95-43D4-8FF9-5C461E79058F}" srcOrd="0" destOrd="0" presId="urn:microsoft.com/office/officeart/2008/layout/HexagonCluster"/>
    <dgm:cxn modelId="{A084F1FC-3ED7-4906-AAB0-0F88DA3D5E49}" type="presParOf" srcId="{F4A5CC61-F23C-4EA4-9D93-5C1BCB028B8A}" destId="{BF7D7AA6-335D-4FF0-9A8C-176F2B371B15}" srcOrd="21" destOrd="0" presId="urn:microsoft.com/office/officeart/2008/layout/HexagonCluster"/>
    <dgm:cxn modelId="{48C56E7D-C28A-43BF-A42C-3847CE272F56}" type="presParOf" srcId="{BF7D7AA6-335D-4FF0-9A8C-176F2B371B15}" destId="{7E20520A-019E-423C-9DD9-BA24D465FA8B}" srcOrd="0" destOrd="0" presId="urn:microsoft.com/office/officeart/2008/layout/HexagonCluster"/>
    <dgm:cxn modelId="{06BB6705-9AB2-4DA6-9272-4EF6FF038A98}" type="presParOf" srcId="{F4A5CC61-F23C-4EA4-9D93-5C1BCB028B8A}" destId="{74E380C4-AC13-47A5-B2B4-2AD3708070CC}" srcOrd="22" destOrd="0" presId="urn:microsoft.com/office/officeart/2008/layout/HexagonCluster"/>
    <dgm:cxn modelId="{C0D2068F-EB84-45B5-AADB-CF377236B08B}" type="presParOf" srcId="{74E380C4-AC13-47A5-B2B4-2AD3708070CC}" destId="{44B1C522-38A0-476A-9B08-CF96E18B8821}" srcOrd="0" destOrd="0" presId="urn:microsoft.com/office/officeart/2008/layout/HexagonCluster"/>
    <dgm:cxn modelId="{9861C129-F583-4172-822F-045CD1870E0D}" type="presParOf" srcId="{F4A5CC61-F23C-4EA4-9D93-5C1BCB028B8A}" destId="{238DFF72-CC78-4F75-8038-A6E088648608}" srcOrd="23" destOrd="0" presId="urn:microsoft.com/office/officeart/2008/layout/HexagonCluster"/>
    <dgm:cxn modelId="{2DD3AF0C-8221-448D-9480-F55891199F61}" type="presParOf" srcId="{238DFF72-CC78-4F75-8038-A6E088648608}" destId="{53457188-008B-49A6-9F2C-D78B7540B3B7}" srcOrd="0" destOrd="0" presId="urn:microsoft.com/office/officeart/2008/layout/HexagonCluster"/>
    <dgm:cxn modelId="{F9DE3124-3FBB-4035-8421-A7AD2185A2C7}" type="presParOf" srcId="{F4A5CC61-F23C-4EA4-9D93-5C1BCB028B8A}" destId="{48066AF7-F264-4920-B81F-B2FAD460B0C9}" srcOrd="24" destOrd="0" presId="urn:microsoft.com/office/officeart/2008/layout/HexagonCluster"/>
    <dgm:cxn modelId="{D4171C09-17B2-429D-81D4-C3DD3E0ADDF3}" type="presParOf" srcId="{48066AF7-F264-4920-B81F-B2FAD460B0C9}" destId="{FD6B839D-0BFF-480F-A4FD-F1814542D679}" srcOrd="0" destOrd="0" presId="urn:microsoft.com/office/officeart/2008/layout/HexagonCluster"/>
    <dgm:cxn modelId="{8192E04A-475F-43FC-B16E-13D1A519FB3D}" type="presParOf" srcId="{F4A5CC61-F23C-4EA4-9D93-5C1BCB028B8A}" destId="{EC409A01-9946-4A50-9840-771B3A15A0BE}" srcOrd="25" destOrd="0" presId="urn:microsoft.com/office/officeart/2008/layout/HexagonCluster"/>
    <dgm:cxn modelId="{0A25D434-3F35-49BC-A92E-D8C1F1CC1917}" type="presParOf" srcId="{EC409A01-9946-4A50-9840-771B3A15A0BE}" destId="{75136A6C-92DB-4017-8AFE-A822BAB8E21D}" srcOrd="0" destOrd="0" presId="urn:microsoft.com/office/officeart/2008/layout/HexagonCluster"/>
    <dgm:cxn modelId="{9FA0A282-C20B-46C8-981E-5EB430F44C2E}" type="presParOf" srcId="{F4A5CC61-F23C-4EA4-9D93-5C1BCB028B8A}" destId="{3B726ACE-6A4E-4E21-80CB-53AD8D3E3A28}" srcOrd="26" destOrd="0" presId="urn:microsoft.com/office/officeart/2008/layout/HexagonCluster"/>
    <dgm:cxn modelId="{22F8DD89-A172-4F16-B301-7973E14E0BA2}" type="presParOf" srcId="{3B726ACE-6A4E-4E21-80CB-53AD8D3E3A28}" destId="{7BD8ED40-2C58-4256-A994-9C1DE47BFBE2}" srcOrd="0" destOrd="0" presId="urn:microsoft.com/office/officeart/2008/layout/HexagonCluster"/>
    <dgm:cxn modelId="{4A917BDD-F22C-4DD4-93CA-78CB8F940710}" type="presParOf" srcId="{F4A5CC61-F23C-4EA4-9D93-5C1BCB028B8A}" destId="{5D0D7EBB-BBA9-4B47-B28D-1164BFB9EE9C}" srcOrd="27" destOrd="0" presId="urn:microsoft.com/office/officeart/2008/layout/HexagonCluster"/>
    <dgm:cxn modelId="{10732CB8-0A7D-4D34-A348-B49FFEB2ED15}" type="presParOf" srcId="{5D0D7EBB-BBA9-4B47-B28D-1164BFB9EE9C}" destId="{4EDAFEF1-2398-4059-89B5-EB7A64DD5FA7}" srcOrd="0" destOrd="0" presId="urn:microsoft.com/office/officeart/2008/layout/HexagonCluster"/>
    <dgm:cxn modelId="{9B51EED5-1912-477C-A100-2083F864A030}" type="presParOf" srcId="{F4A5CC61-F23C-4EA4-9D93-5C1BCB028B8A}" destId="{BE003843-B7BF-4005-A9D3-6ED319C4859B}" srcOrd="28" destOrd="0" presId="urn:microsoft.com/office/officeart/2008/layout/HexagonCluster"/>
    <dgm:cxn modelId="{FEE1A12B-305B-4E9E-AA37-41894F37F2A2}" type="presParOf" srcId="{BE003843-B7BF-4005-A9D3-6ED319C4859B}" destId="{463F3587-988B-447E-B2AD-F49B50FF248E}" srcOrd="0" destOrd="0" presId="urn:microsoft.com/office/officeart/2008/layout/HexagonCluster"/>
    <dgm:cxn modelId="{8A140ACF-1D0B-47E8-A8C0-967BC73FB517}" type="presParOf" srcId="{F4A5CC61-F23C-4EA4-9D93-5C1BCB028B8A}" destId="{D2677AA4-0807-4EAC-8731-79B588FEB1C6}" srcOrd="29" destOrd="0" presId="urn:microsoft.com/office/officeart/2008/layout/HexagonCluster"/>
    <dgm:cxn modelId="{B871FF1E-B144-4F37-9DF6-0887BFD22BA2}" type="presParOf" srcId="{D2677AA4-0807-4EAC-8731-79B588FEB1C6}" destId="{E63019BF-901F-4137-9A16-DE59A0E8ADD7}" srcOrd="0" destOrd="0" presId="urn:microsoft.com/office/officeart/2008/layout/HexagonCluster"/>
    <dgm:cxn modelId="{E0EF5064-BCA9-4D56-995B-670BBD2C71F1}" type="presParOf" srcId="{F4A5CC61-F23C-4EA4-9D93-5C1BCB028B8A}" destId="{20089A67-0D91-4A31-ABD9-5D139DA1E0CC}" srcOrd="30" destOrd="0" presId="urn:microsoft.com/office/officeart/2008/layout/HexagonCluster"/>
    <dgm:cxn modelId="{2AA43009-6F4E-4F20-A994-0EC64020F794}" type="presParOf" srcId="{20089A67-0D91-4A31-ABD9-5D139DA1E0CC}" destId="{D947CF1F-0489-45C0-A042-39E84867B809}" srcOrd="0" destOrd="0" presId="urn:microsoft.com/office/officeart/2008/layout/HexagonCluster"/>
    <dgm:cxn modelId="{8109AB8C-7839-413C-9D71-EE2546E6CC8E}" type="presParOf" srcId="{F4A5CC61-F23C-4EA4-9D93-5C1BCB028B8A}" destId="{ACC378B8-6005-4EC4-9B4B-9B6D24E1E73D}" srcOrd="31" destOrd="0" presId="urn:microsoft.com/office/officeart/2008/layout/HexagonCluster"/>
    <dgm:cxn modelId="{CC95E074-D27B-47CB-A7B6-97470E052B98}" type="presParOf" srcId="{ACC378B8-6005-4EC4-9B4B-9B6D24E1E73D}" destId="{6FD310EE-F534-4ECA-9E21-80B2B7FAB53C}" srcOrd="0" destOrd="0" presId="urn:microsoft.com/office/officeart/2008/layout/HexagonCluster"/>
    <dgm:cxn modelId="{8D701464-511C-4C0B-9F9E-5729C50BC603}" type="presParOf" srcId="{F4A5CC61-F23C-4EA4-9D93-5C1BCB028B8A}" destId="{811CD031-1953-4FA7-8F8E-DA68B7B4EEFE}" srcOrd="32" destOrd="0" presId="urn:microsoft.com/office/officeart/2008/layout/HexagonCluster"/>
    <dgm:cxn modelId="{75724927-8BF8-4AB0-A98B-F3FB2F7A33FF}" type="presParOf" srcId="{811CD031-1953-4FA7-8F8E-DA68B7B4EEFE}" destId="{CCE8219D-3E0E-49B0-AA3A-B4671E0CA344}" srcOrd="0" destOrd="0" presId="urn:microsoft.com/office/officeart/2008/layout/HexagonCluster"/>
    <dgm:cxn modelId="{0F726258-5E0F-4098-9C54-FEEE388C2985}" type="presParOf" srcId="{F4A5CC61-F23C-4EA4-9D93-5C1BCB028B8A}" destId="{70C79AC2-57AD-4E73-AD3F-AB3E57FFC34C}" srcOrd="33" destOrd="0" presId="urn:microsoft.com/office/officeart/2008/layout/HexagonCluster"/>
    <dgm:cxn modelId="{8072B497-21AE-4587-B42F-3AE608D61B89}" type="presParOf" srcId="{70C79AC2-57AD-4E73-AD3F-AB3E57FFC34C}" destId="{14618BC0-90CC-42BA-8BA7-2C79B0D62E13}" srcOrd="0" destOrd="0" presId="urn:microsoft.com/office/officeart/2008/layout/HexagonCluster"/>
    <dgm:cxn modelId="{89BD7702-90FF-4098-BA8A-D5E7DB59872C}" type="presParOf" srcId="{F4A5CC61-F23C-4EA4-9D93-5C1BCB028B8A}" destId="{BCCD1421-5F2A-4D15-BDBF-BF80B129309C}" srcOrd="34" destOrd="0" presId="urn:microsoft.com/office/officeart/2008/layout/HexagonCluster"/>
    <dgm:cxn modelId="{3F137C43-8351-422A-86CD-A934FDC81E92}" type="presParOf" srcId="{BCCD1421-5F2A-4D15-BDBF-BF80B129309C}" destId="{9659C78C-E654-490C-A176-19B2A66AC23E}" srcOrd="0" destOrd="0" presId="urn:microsoft.com/office/officeart/2008/layout/HexagonCluster"/>
    <dgm:cxn modelId="{43CD66D3-8F2B-44B0-B04C-BBB2939EF80F}" type="presParOf" srcId="{F4A5CC61-F23C-4EA4-9D93-5C1BCB028B8A}" destId="{1C5193C9-BA58-4A16-959E-7B957AF1F86E}" srcOrd="35" destOrd="0" presId="urn:microsoft.com/office/officeart/2008/layout/HexagonCluster"/>
    <dgm:cxn modelId="{BA0F9967-6503-49FE-90BD-BF72289C216A}" type="presParOf" srcId="{1C5193C9-BA58-4A16-959E-7B957AF1F86E}" destId="{489406D1-2484-4BDC-B74E-42DBE6E414F3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5D58B7-28F1-41F4-B84C-256E744DE4AC}" type="doc">
      <dgm:prSet loTypeId="urn:microsoft.com/office/officeart/2005/8/layout/chart3" loCatId="relationship" qsTypeId="urn:microsoft.com/office/officeart/2005/8/quickstyle/simple1" qsCatId="simple" csTypeId="urn:microsoft.com/office/officeart/2005/8/colors/colorful1" csCatId="colorful" phldr="1"/>
      <dgm:spPr/>
    </dgm:pt>
    <dgm:pt modelId="{9214E5BA-250C-4CAA-B05A-75D963F5E7C6}">
      <dgm:prSet phldrT="[Metin]"/>
      <dgm:spPr/>
      <dgm:t>
        <a:bodyPr/>
        <a:lstStyle/>
        <a:p>
          <a:r>
            <a:rPr lang="tr-TR" dirty="0" smtClean="0"/>
            <a:t>HAKSIZLIK VE DEDİKODU YAPMAYAN</a:t>
          </a:r>
          <a:endParaRPr lang="tr-TR" dirty="0"/>
        </a:p>
      </dgm:t>
    </dgm:pt>
    <dgm:pt modelId="{AD96941A-D3CA-4C78-BC11-D39F10B04906}" type="parTrans" cxnId="{97EF5E09-7DE1-41A9-B1CC-F12C1DBEEB27}">
      <dgm:prSet/>
      <dgm:spPr/>
      <dgm:t>
        <a:bodyPr/>
        <a:lstStyle/>
        <a:p>
          <a:endParaRPr lang="tr-TR"/>
        </a:p>
      </dgm:t>
    </dgm:pt>
    <dgm:pt modelId="{6423F6F0-FC8A-4DF2-B245-AC9B8A2FE67A}" type="sibTrans" cxnId="{97EF5E09-7DE1-41A9-B1CC-F12C1DBEEB27}">
      <dgm:prSet/>
      <dgm:spPr/>
      <dgm:t>
        <a:bodyPr/>
        <a:lstStyle/>
        <a:p>
          <a:endParaRPr lang="tr-TR"/>
        </a:p>
      </dgm:t>
    </dgm:pt>
    <dgm:pt modelId="{6F02B44B-72AE-417F-8ECC-10F41D0434DA}">
      <dgm:prSet phldrT="[Metin]"/>
      <dgm:spPr/>
      <dgm:t>
        <a:bodyPr/>
        <a:lstStyle/>
        <a:p>
          <a:r>
            <a:rPr lang="tr-TR" dirty="0" smtClean="0"/>
            <a:t>SIR TUTAN </a:t>
          </a:r>
        </a:p>
        <a:p>
          <a:r>
            <a:rPr lang="tr-TR" dirty="0" smtClean="0"/>
            <a:t>VE </a:t>
          </a:r>
        </a:p>
        <a:p>
          <a:r>
            <a:rPr lang="tr-TR" dirty="0" smtClean="0"/>
            <a:t>SAYGILI</a:t>
          </a:r>
          <a:endParaRPr lang="tr-TR" dirty="0"/>
        </a:p>
      </dgm:t>
    </dgm:pt>
    <dgm:pt modelId="{003147C9-07A9-4AC2-BDB4-A424F828E713}" type="parTrans" cxnId="{038F3279-E6B7-4AE5-BEC1-E7107DB1347E}">
      <dgm:prSet/>
      <dgm:spPr/>
      <dgm:t>
        <a:bodyPr/>
        <a:lstStyle/>
        <a:p>
          <a:endParaRPr lang="tr-TR"/>
        </a:p>
      </dgm:t>
    </dgm:pt>
    <dgm:pt modelId="{A33A84CD-3F37-4EC6-BA4C-D2D0018F94D5}" type="sibTrans" cxnId="{038F3279-E6B7-4AE5-BEC1-E7107DB1347E}">
      <dgm:prSet/>
      <dgm:spPr/>
      <dgm:t>
        <a:bodyPr/>
        <a:lstStyle/>
        <a:p>
          <a:endParaRPr lang="tr-TR"/>
        </a:p>
      </dgm:t>
    </dgm:pt>
    <dgm:pt modelId="{9E9A9EF9-C712-4103-9A5D-664143F94F5F}">
      <dgm:prSet phldrT="[Metin]"/>
      <dgm:spPr/>
      <dgm:t>
        <a:bodyPr/>
        <a:lstStyle/>
        <a:p>
          <a:r>
            <a:rPr lang="tr-TR" dirty="0" smtClean="0"/>
            <a:t>DOĞRULUK VE DÜRÜSTLÜK</a:t>
          </a:r>
          <a:endParaRPr lang="tr-TR" dirty="0"/>
        </a:p>
      </dgm:t>
    </dgm:pt>
    <dgm:pt modelId="{9D809ABC-4AF0-4D69-BF84-0E3B9BCC2558}" type="parTrans" cxnId="{489D8993-A097-46D4-9691-34A2315EA82E}">
      <dgm:prSet/>
      <dgm:spPr/>
      <dgm:t>
        <a:bodyPr/>
        <a:lstStyle/>
        <a:p>
          <a:endParaRPr lang="tr-TR"/>
        </a:p>
      </dgm:t>
    </dgm:pt>
    <dgm:pt modelId="{81A5369C-0059-47FD-9C19-A03A79EA9151}" type="sibTrans" cxnId="{489D8993-A097-46D4-9691-34A2315EA82E}">
      <dgm:prSet/>
      <dgm:spPr/>
      <dgm:t>
        <a:bodyPr/>
        <a:lstStyle/>
        <a:p>
          <a:endParaRPr lang="tr-TR"/>
        </a:p>
      </dgm:t>
    </dgm:pt>
    <dgm:pt modelId="{3094327E-BE63-44A4-B7CE-5B67F455397F}">
      <dgm:prSet/>
      <dgm:spPr/>
      <dgm:t>
        <a:bodyPr/>
        <a:lstStyle/>
        <a:p>
          <a:r>
            <a:rPr lang="tr-TR" dirty="0" smtClean="0"/>
            <a:t>KENDİSİNE VE BİR BAŞKASINA ZARAR VERMEYEN</a:t>
          </a:r>
          <a:endParaRPr lang="tr-TR" dirty="0"/>
        </a:p>
      </dgm:t>
    </dgm:pt>
    <dgm:pt modelId="{44A7F120-F3AE-48FC-B026-6698A2B602F3}" type="parTrans" cxnId="{416F1F97-CE10-4F46-B093-F5CC239B8600}">
      <dgm:prSet/>
      <dgm:spPr/>
      <dgm:t>
        <a:bodyPr/>
        <a:lstStyle/>
        <a:p>
          <a:endParaRPr lang="tr-TR"/>
        </a:p>
      </dgm:t>
    </dgm:pt>
    <dgm:pt modelId="{77CDC373-B9DD-40AB-A0A7-1F8F817DAAB0}" type="sibTrans" cxnId="{416F1F97-CE10-4F46-B093-F5CC239B8600}">
      <dgm:prSet/>
      <dgm:spPr/>
      <dgm:t>
        <a:bodyPr/>
        <a:lstStyle/>
        <a:p>
          <a:endParaRPr lang="tr-TR"/>
        </a:p>
      </dgm:t>
    </dgm:pt>
    <dgm:pt modelId="{42AC5CFD-1ABF-4F12-B620-C3FBB4438E83}">
      <dgm:prSet/>
      <dgm:spPr/>
      <dgm:t>
        <a:bodyPr/>
        <a:lstStyle/>
        <a:p>
          <a:r>
            <a:rPr lang="tr-TR" dirty="0" smtClean="0"/>
            <a:t>KÖTÜ ALIŞKANLARI OLMAYAN</a:t>
          </a:r>
          <a:endParaRPr lang="tr-TR" dirty="0"/>
        </a:p>
      </dgm:t>
    </dgm:pt>
    <dgm:pt modelId="{923944C1-4DE1-4E6F-908E-FE547B07426F}" type="parTrans" cxnId="{B075EECB-2B0F-4D27-8192-2658DEF85D04}">
      <dgm:prSet/>
      <dgm:spPr/>
      <dgm:t>
        <a:bodyPr/>
        <a:lstStyle/>
        <a:p>
          <a:endParaRPr lang="tr-TR"/>
        </a:p>
      </dgm:t>
    </dgm:pt>
    <dgm:pt modelId="{6E10BB4A-797D-4653-A087-DDF39D98BE43}" type="sibTrans" cxnId="{B075EECB-2B0F-4D27-8192-2658DEF85D04}">
      <dgm:prSet/>
      <dgm:spPr/>
      <dgm:t>
        <a:bodyPr/>
        <a:lstStyle/>
        <a:p>
          <a:endParaRPr lang="tr-TR"/>
        </a:p>
      </dgm:t>
    </dgm:pt>
    <dgm:pt modelId="{1E38A145-1FE0-4C91-B438-5E60C271FF3C}">
      <dgm:prSet/>
      <dgm:spPr/>
      <dgm:t>
        <a:bodyPr/>
        <a:lstStyle/>
        <a:p>
          <a:r>
            <a:rPr lang="tr-TR" dirty="0" smtClean="0"/>
            <a:t>ŞİDDET EĞİLİMİ GÖSTERMEYEN</a:t>
          </a:r>
          <a:endParaRPr lang="tr-TR" dirty="0"/>
        </a:p>
      </dgm:t>
    </dgm:pt>
    <dgm:pt modelId="{6A5AF9D4-E793-4739-96B4-24EE85CB3A65}" type="parTrans" cxnId="{99F56215-1CA9-451E-B35E-45022D70BA99}">
      <dgm:prSet/>
      <dgm:spPr/>
      <dgm:t>
        <a:bodyPr/>
        <a:lstStyle/>
        <a:p>
          <a:endParaRPr lang="tr-TR"/>
        </a:p>
      </dgm:t>
    </dgm:pt>
    <dgm:pt modelId="{597D6E27-93A3-47FC-AB5E-E8920438653E}" type="sibTrans" cxnId="{99F56215-1CA9-451E-B35E-45022D70BA99}">
      <dgm:prSet/>
      <dgm:spPr/>
      <dgm:t>
        <a:bodyPr/>
        <a:lstStyle/>
        <a:p>
          <a:endParaRPr lang="tr-TR"/>
        </a:p>
      </dgm:t>
    </dgm:pt>
    <dgm:pt modelId="{2F156177-90B2-4432-AD9B-9DFE42496B26}" type="pres">
      <dgm:prSet presAssocID="{C25D58B7-28F1-41F4-B84C-256E744DE4AC}" presName="compositeShape" presStyleCnt="0">
        <dgm:presLayoutVars>
          <dgm:chMax val="7"/>
          <dgm:dir/>
          <dgm:resizeHandles val="exact"/>
        </dgm:presLayoutVars>
      </dgm:prSet>
      <dgm:spPr/>
    </dgm:pt>
    <dgm:pt modelId="{A27628BB-BB85-4E4E-AF4E-359BB4742E18}" type="pres">
      <dgm:prSet presAssocID="{C25D58B7-28F1-41F4-B84C-256E744DE4AC}" presName="wedge1" presStyleLbl="node1" presStyleIdx="0" presStyleCnt="6"/>
      <dgm:spPr/>
      <dgm:t>
        <a:bodyPr/>
        <a:lstStyle/>
        <a:p>
          <a:endParaRPr lang="tr-TR"/>
        </a:p>
      </dgm:t>
    </dgm:pt>
    <dgm:pt modelId="{F53C2D19-7605-4ECB-9067-DFB19BC2B6D6}" type="pres">
      <dgm:prSet presAssocID="{C25D58B7-28F1-41F4-B84C-256E744DE4AC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1A7E84-C8F6-4051-AD79-96BC8DAA7410}" type="pres">
      <dgm:prSet presAssocID="{C25D58B7-28F1-41F4-B84C-256E744DE4AC}" presName="wedge2" presStyleLbl="node1" presStyleIdx="1" presStyleCnt="6" custLinFactNeighborX="5876" custLinFactNeighborY="-801"/>
      <dgm:spPr/>
      <dgm:t>
        <a:bodyPr/>
        <a:lstStyle/>
        <a:p>
          <a:endParaRPr lang="tr-TR"/>
        </a:p>
      </dgm:t>
    </dgm:pt>
    <dgm:pt modelId="{24A40026-BBD8-426F-BCB5-F19A19ECD965}" type="pres">
      <dgm:prSet presAssocID="{C25D58B7-28F1-41F4-B84C-256E744DE4AC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003C54-2876-4E66-BAFC-C819DE9A8C75}" type="pres">
      <dgm:prSet presAssocID="{C25D58B7-28F1-41F4-B84C-256E744DE4AC}" presName="wedge3" presStyleLbl="node1" presStyleIdx="2" presStyleCnt="6" custLinFactNeighborX="4540" custLinFactNeighborY="4273"/>
      <dgm:spPr/>
      <dgm:t>
        <a:bodyPr/>
        <a:lstStyle/>
        <a:p>
          <a:endParaRPr lang="tr-TR"/>
        </a:p>
      </dgm:t>
    </dgm:pt>
    <dgm:pt modelId="{0B191CAD-28D6-4AD0-9D98-B1C03F74A897}" type="pres">
      <dgm:prSet presAssocID="{C25D58B7-28F1-41F4-B84C-256E744DE4AC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F4E232-37D1-40D6-B040-DADC5ABD2FB7}" type="pres">
      <dgm:prSet presAssocID="{C25D58B7-28F1-41F4-B84C-256E744DE4AC}" presName="wedge4" presStyleLbl="node1" presStyleIdx="3" presStyleCnt="6" custLinFactNeighborX="-2671" custLinFactNeighborY="5075"/>
      <dgm:spPr/>
      <dgm:t>
        <a:bodyPr/>
        <a:lstStyle/>
        <a:p>
          <a:endParaRPr lang="tr-TR"/>
        </a:p>
      </dgm:t>
    </dgm:pt>
    <dgm:pt modelId="{DFE1E537-9E64-4706-8BBD-34D43DA76DB5}" type="pres">
      <dgm:prSet presAssocID="{C25D58B7-28F1-41F4-B84C-256E744DE4AC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603E96-0C09-4442-AEF9-3DD7B67BE897}" type="pres">
      <dgm:prSet presAssocID="{C25D58B7-28F1-41F4-B84C-256E744DE4AC}" presName="wedge5" presStyleLbl="node1" presStyleIdx="4" presStyleCnt="6" custLinFactNeighborX="-5342" custLinFactNeighborY="267"/>
      <dgm:spPr/>
      <dgm:t>
        <a:bodyPr/>
        <a:lstStyle/>
        <a:p>
          <a:endParaRPr lang="tr-TR"/>
        </a:p>
      </dgm:t>
    </dgm:pt>
    <dgm:pt modelId="{1DE03A0D-A092-4DBC-9B0E-DD5DA52A5609}" type="pres">
      <dgm:prSet presAssocID="{C25D58B7-28F1-41F4-B84C-256E744DE4AC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C82E4-ACBB-4464-92CC-27EFA3190354}" type="pres">
      <dgm:prSet presAssocID="{C25D58B7-28F1-41F4-B84C-256E744DE4AC}" presName="wedge6" presStyleLbl="node1" presStyleIdx="5" presStyleCnt="6" custLinFactNeighborX="-2671" custLinFactNeighborY="-4808"/>
      <dgm:spPr/>
      <dgm:t>
        <a:bodyPr/>
        <a:lstStyle/>
        <a:p>
          <a:endParaRPr lang="tr-TR"/>
        </a:p>
      </dgm:t>
    </dgm:pt>
    <dgm:pt modelId="{5AAE2943-3AB8-455A-B629-09A098875268}" type="pres">
      <dgm:prSet presAssocID="{C25D58B7-28F1-41F4-B84C-256E744DE4AC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BD11410-761B-4D9F-8490-359EBE8DB383}" type="presOf" srcId="{9214E5BA-250C-4CAA-B05A-75D963F5E7C6}" destId="{A27628BB-BB85-4E4E-AF4E-359BB4742E18}" srcOrd="0" destOrd="0" presId="urn:microsoft.com/office/officeart/2005/8/layout/chart3"/>
    <dgm:cxn modelId="{9117F591-F3AE-42A3-9F9B-AB99BEBF1361}" type="presOf" srcId="{6F02B44B-72AE-417F-8ECC-10F41D0434DA}" destId="{C6603E96-0C09-4442-AEF9-3DD7B67BE897}" srcOrd="0" destOrd="0" presId="urn:microsoft.com/office/officeart/2005/8/layout/chart3"/>
    <dgm:cxn modelId="{C076D7A8-7B14-47B2-B4F1-D7047D48E907}" type="presOf" srcId="{1E38A145-1FE0-4C91-B438-5E60C271FF3C}" destId="{36003C54-2876-4E66-BAFC-C819DE9A8C75}" srcOrd="0" destOrd="0" presId="urn:microsoft.com/office/officeart/2005/8/layout/chart3"/>
    <dgm:cxn modelId="{038F3279-E6B7-4AE5-BEC1-E7107DB1347E}" srcId="{C25D58B7-28F1-41F4-B84C-256E744DE4AC}" destId="{6F02B44B-72AE-417F-8ECC-10F41D0434DA}" srcOrd="4" destOrd="0" parTransId="{003147C9-07A9-4AC2-BDB4-A424F828E713}" sibTransId="{A33A84CD-3F37-4EC6-BA4C-D2D0018F94D5}"/>
    <dgm:cxn modelId="{8483DFD6-43BD-4FC0-A775-DFF1ADACFEA4}" type="presOf" srcId="{9214E5BA-250C-4CAA-B05A-75D963F5E7C6}" destId="{F53C2D19-7605-4ECB-9067-DFB19BC2B6D6}" srcOrd="1" destOrd="0" presId="urn:microsoft.com/office/officeart/2005/8/layout/chart3"/>
    <dgm:cxn modelId="{2A2B0AC3-CE12-4F14-8498-87338B37A18F}" type="presOf" srcId="{42AC5CFD-1ABF-4F12-B620-C3FBB4438E83}" destId="{FAF4E232-37D1-40D6-B040-DADC5ABD2FB7}" srcOrd="0" destOrd="0" presId="urn:microsoft.com/office/officeart/2005/8/layout/chart3"/>
    <dgm:cxn modelId="{99F56215-1CA9-451E-B35E-45022D70BA99}" srcId="{C25D58B7-28F1-41F4-B84C-256E744DE4AC}" destId="{1E38A145-1FE0-4C91-B438-5E60C271FF3C}" srcOrd="2" destOrd="0" parTransId="{6A5AF9D4-E793-4739-96B4-24EE85CB3A65}" sibTransId="{597D6E27-93A3-47FC-AB5E-E8920438653E}"/>
    <dgm:cxn modelId="{489D8993-A097-46D4-9691-34A2315EA82E}" srcId="{C25D58B7-28F1-41F4-B84C-256E744DE4AC}" destId="{9E9A9EF9-C712-4103-9A5D-664143F94F5F}" srcOrd="5" destOrd="0" parTransId="{9D809ABC-4AF0-4D69-BF84-0E3B9BCC2558}" sibTransId="{81A5369C-0059-47FD-9C19-A03A79EA9151}"/>
    <dgm:cxn modelId="{416F1F97-CE10-4F46-B093-F5CC239B8600}" srcId="{C25D58B7-28F1-41F4-B84C-256E744DE4AC}" destId="{3094327E-BE63-44A4-B7CE-5B67F455397F}" srcOrd="1" destOrd="0" parTransId="{44A7F120-F3AE-48FC-B026-6698A2B602F3}" sibTransId="{77CDC373-B9DD-40AB-A0A7-1F8F817DAAB0}"/>
    <dgm:cxn modelId="{538DA6ED-4866-471B-9FE0-822E27E7EE01}" type="presOf" srcId="{42AC5CFD-1ABF-4F12-B620-C3FBB4438E83}" destId="{DFE1E537-9E64-4706-8BBD-34D43DA76DB5}" srcOrd="1" destOrd="0" presId="urn:microsoft.com/office/officeart/2005/8/layout/chart3"/>
    <dgm:cxn modelId="{427CF1C6-9066-41A2-982B-FE6C74EFD002}" type="presOf" srcId="{9E9A9EF9-C712-4103-9A5D-664143F94F5F}" destId="{C2AC82E4-ACBB-4464-92CC-27EFA3190354}" srcOrd="0" destOrd="0" presId="urn:microsoft.com/office/officeart/2005/8/layout/chart3"/>
    <dgm:cxn modelId="{27B64C6E-F75F-4937-89B3-C8839040014F}" type="presOf" srcId="{1E38A145-1FE0-4C91-B438-5E60C271FF3C}" destId="{0B191CAD-28D6-4AD0-9D98-B1C03F74A897}" srcOrd="1" destOrd="0" presId="urn:microsoft.com/office/officeart/2005/8/layout/chart3"/>
    <dgm:cxn modelId="{C0FD251E-76C3-41ED-A5A7-BD3973D4F6D7}" type="presOf" srcId="{3094327E-BE63-44A4-B7CE-5B67F455397F}" destId="{24A40026-BBD8-426F-BCB5-F19A19ECD965}" srcOrd="1" destOrd="0" presId="urn:microsoft.com/office/officeart/2005/8/layout/chart3"/>
    <dgm:cxn modelId="{B075EECB-2B0F-4D27-8192-2658DEF85D04}" srcId="{C25D58B7-28F1-41F4-B84C-256E744DE4AC}" destId="{42AC5CFD-1ABF-4F12-B620-C3FBB4438E83}" srcOrd="3" destOrd="0" parTransId="{923944C1-4DE1-4E6F-908E-FE547B07426F}" sibTransId="{6E10BB4A-797D-4653-A087-DDF39D98BE43}"/>
    <dgm:cxn modelId="{3E0FF260-9670-4154-9807-44715AB32025}" type="presOf" srcId="{3094327E-BE63-44A4-B7CE-5B67F455397F}" destId="{DE1A7E84-C8F6-4051-AD79-96BC8DAA7410}" srcOrd="0" destOrd="0" presId="urn:microsoft.com/office/officeart/2005/8/layout/chart3"/>
    <dgm:cxn modelId="{0BEC5CB6-1C77-4C84-988D-B4C5CD7DC457}" type="presOf" srcId="{6F02B44B-72AE-417F-8ECC-10F41D0434DA}" destId="{1DE03A0D-A092-4DBC-9B0E-DD5DA52A5609}" srcOrd="1" destOrd="0" presId="urn:microsoft.com/office/officeart/2005/8/layout/chart3"/>
    <dgm:cxn modelId="{2C548CA3-3189-45D0-8AA5-D08B4EBBA70C}" type="presOf" srcId="{9E9A9EF9-C712-4103-9A5D-664143F94F5F}" destId="{5AAE2943-3AB8-455A-B629-09A098875268}" srcOrd="1" destOrd="0" presId="urn:microsoft.com/office/officeart/2005/8/layout/chart3"/>
    <dgm:cxn modelId="{61A31420-B7C7-4E01-AD91-2DD067ED6476}" type="presOf" srcId="{C25D58B7-28F1-41F4-B84C-256E744DE4AC}" destId="{2F156177-90B2-4432-AD9B-9DFE42496B26}" srcOrd="0" destOrd="0" presId="urn:microsoft.com/office/officeart/2005/8/layout/chart3"/>
    <dgm:cxn modelId="{97EF5E09-7DE1-41A9-B1CC-F12C1DBEEB27}" srcId="{C25D58B7-28F1-41F4-B84C-256E744DE4AC}" destId="{9214E5BA-250C-4CAA-B05A-75D963F5E7C6}" srcOrd="0" destOrd="0" parTransId="{AD96941A-D3CA-4C78-BC11-D39F10B04906}" sibTransId="{6423F6F0-FC8A-4DF2-B245-AC9B8A2FE67A}"/>
    <dgm:cxn modelId="{936F4D51-C61D-4F13-B124-D7B488BEFE08}" type="presParOf" srcId="{2F156177-90B2-4432-AD9B-9DFE42496B26}" destId="{A27628BB-BB85-4E4E-AF4E-359BB4742E18}" srcOrd="0" destOrd="0" presId="urn:microsoft.com/office/officeart/2005/8/layout/chart3"/>
    <dgm:cxn modelId="{18B6AD6D-E833-4CCB-B452-502D4F22BD1C}" type="presParOf" srcId="{2F156177-90B2-4432-AD9B-9DFE42496B26}" destId="{F53C2D19-7605-4ECB-9067-DFB19BC2B6D6}" srcOrd="1" destOrd="0" presId="urn:microsoft.com/office/officeart/2005/8/layout/chart3"/>
    <dgm:cxn modelId="{78523BEC-7A32-4F9E-943D-105239966F92}" type="presParOf" srcId="{2F156177-90B2-4432-AD9B-9DFE42496B26}" destId="{DE1A7E84-C8F6-4051-AD79-96BC8DAA7410}" srcOrd="2" destOrd="0" presId="urn:microsoft.com/office/officeart/2005/8/layout/chart3"/>
    <dgm:cxn modelId="{F1445B14-CAD2-4907-8091-152E60BC217A}" type="presParOf" srcId="{2F156177-90B2-4432-AD9B-9DFE42496B26}" destId="{24A40026-BBD8-426F-BCB5-F19A19ECD965}" srcOrd="3" destOrd="0" presId="urn:microsoft.com/office/officeart/2005/8/layout/chart3"/>
    <dgm:cxn modelId="{89744580-F25C-49D9-BE7B-B32C999D6262}" type="presParOf" srcId="{2F156177-90B2-4432-AD9B-9DFE42496B26}" destId="{36003C54-2876-4E66-BAFC-C819DE9A8C75}" srcOrd="4" destOrd="0" presId="urn:microsoft.com/office/officeart/2005/8/layout/chart3"/>
    <dgm:cxn modelId="{18E1587F-98BB-4B58-BB11-105F4F87E618}" type="presParOf" srcId="{2F156177-90B2-4432-AD9B-9DFE42496B26}" destId="{0B191CAD-28D6-4AD0-9D98-B1C03F74A897}" srcOrd="5" destOrd="0" presId="urn:microsoft.com/office/officeart/2005/8/layout/chart3"/>
    <dgm:cxn modelId="{87D24B17-02A4-41D4-BB56-C431A633BC0F}" type="presParOf" srcId="{2F156177-90B2-4432-AD9B-9DFE42496B26}" destId="{FAF4E232-37D1-40D6-B040-DADC5ABD2FB7}" srcOrd="6" destOrd="0" presId="urn:microsoft.com/office/officeart/2005/8/layout/chart3"/>
    <dgm:cxn modelId="{3FFAF490-8BB5-49E0-8962-3AC236F9AFE2}" type="presParOf" srcId="{2F156177-90B2-4432-AD9B-9DFE42496B26}" destId="{DFE1E537-9E64-4706-8BBD-34D43DA76DB5}" srcOrd="7" destOrd="0" presId="urn:microsoft.com/office/officeart/2005/8/layout/chart3"/>
    <dgm:cxn modelId="{21EB9E3C-483D-4409-A985-053C59F18BC4}" type="presParOf" srcId="{2F156177-90B2-4432-AD9B-9DFE42496B26}" destId="{C6603E96-0C09-4442-AEF9-3DD7B67BE897}" srcOrd="8" destOrd="0" presId="urn:microsoft.com/office/officeart/2005/8/layout/chart3"/>
    <dgm:cxn modelId="{ADC11823-5F8D-499F-BEBC-D951701E98DB}" type="presParOf" srcId="{2F156177-90B2-4432-AD9B-9DFE42496B26}" destId="{1DE03A0D-A092-4DBC-9B0E-DD5DA52A5609}" srcOrd="9" destOrd="0" presId="urn:microsoft.com/office/officeart/2005/8/layout/chart3"/>
    <dgm:cxn modelId="{32251CD7-CF57-415E-8858-D4CD16E2FD35}" type="presParOf" srcId="{2F156177-90B2-4432-AD9B-9DFE42496B26}" destId="{C2AC82E4-ACBB-4464-92CC-27EFA3190354}" srcOrd="10" destOrd="0" presId="urn:microsoft.com/office/officeart/2005/8/layout/chart3"/>
    <dgm:cxn modelId="{1CE537CD-9C97-4660-8E52-1392C761B86C}" type="presParOf" srcId="{2F156177-90B2-4432-AD9B-9DFE42496B26}" destId="{5AAE2943-3AB8-455A-B629-09A098875268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AA857-8394-47F8-AE75-9D4B805B6924}">
      <dsp:nvSpPr>
        <dsp:cNvPr id="0" name=""/>
        <dsp:cNvSpPr/>
      </dsp:nvSpPr>
      <dsp:spPr>
        <a:xfrm>
          <a:off x="86395" y="3102932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Değer ve Kabul Görme</a:t>
          </a:r>
          <a:endParaRPr lang="tr-TR" sz="1300" kern="1200" dirty="0"/>
        </a:p>
      </dsp:txBody>
      <dsp:txXfrm>
        <a:off x="303894" y="3289626"/>
        <a:ext cx="969451" cy="832147"/>
      </dsp:txXfrm>
    </dsp:sp>
    <dsp:sp modelId="{863302AF-D263-4684-B15B-6D845CB3AA8E}">
      <dsp:nvSpPr>
        <dsp:cNvPr id="0" name=""/>
        <dsp:cNvSpPr/>
      </dsp:nvSpPr>
      <dsp:spPr>
        <a:xfrm>
          <a:off x="7703067" y="4830851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0DDED-905F-4612-98E5-9AE334E04BB0}">
      <dsp:nvSpPr>
        <dsp:cNvPr id="0" name=""/>
        <dsp:cNvSpPr/>
      </dsp:nvSpPr>
      <dsp:spPr>
        <a:xfrm>
          <a:off x="0" y="1334146"/>
          <a:ext cx="1404449" cy="120553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8A11B-14E4-4158-8EB8-F275F3BCD4BB}">
      <dsp:nvSpPr>
        <dsp:cNvPr id="0" name=""/>
        <dsp:cNvSpPr/>
      </dsp:nvSpPr>
      <dsp:spPr>
        <a:xfrm>
          <a:off x="961394" y="2628947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55DD3-5B7B-47F6-9804-DA4DA2BF2C0F}">
      <dsp:nvSpPr>
        <dsp:cNvPr id="0" name=""/>
        <dsp:cNvSpPr/>
      </dsp:nvSpPr>
      <dsp:spPr>
        <a:xfrm>
          <a:off x="1707483" y="1646844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Sevgi ve Saygı İhtiyacı</a:t>
          </a:r>
          <a:endParaRPr lang="tr-TR" sz="1300" kern="1200" dirty="0"/>
        </a:p>
      </dsp:txBody>
      <dsp:txXfrm>
        <a:off x="1924982" y="1833538"/>
        <a:ext cx="969451" cy="832147"/>
      </dsp:txXfrm>
    </dsp:sp>
    <dsp:sp modelId="{29645B2C-704B-4BDA-B05E-057188B04B7F}">
      <dsp:nvSpPr>
        <dsp:cNvPr id="0" name=""/>
        <dsp:cNvSpPr/>
      </dsp:nvSpPr>
      <dsp:spPr>
        <a:xfrm>
          <a:off x="1456598" y="2660912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699590-2876-4431-A70F-801E88E18427}">
      <dsp:nvSpPr>
        <dsp:cNvPr id="0" name=""/>
        <dsp:cNvSpPr/>
      </dsp:nvSpPr>
      <dsp:spPr>
        <a:xfrm>
          <a:off x="1381308" y="3837238"/>
          <a:ext cx="1366810" cy="121373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169F4-1CCB-42CC-82FE-BC5F5769D4F7}">
      <dsp:nvSpPr>
        <dsp:cNvPr id="0" name=""/>
        <dsp:cNvSpPr/>
      </dsp:nvSpPr>
      <dsp:spPr>
        <a:xfrm>
          <a:off x="782712" y="4538243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1BE5B5-78D6-4072-83A3-C8E1359F6E89}">
      <dsp:nvSpPr>
        <dsp:cNvPr id="0" name=""/>
        <dsp:cNvSpPr/>
      </dsp:nvSpPr>
      <dsp:spPr>
        <a:xfrm>
          <a:off x="805375" y="0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Özgüven Gelişimi</a:t>
          </a:r>
          <a:endParaRPr lang="tr-TR" sz="1300" kern="1200" dirty="0"/>
        </a:p>
      </dsp:txBody>
      <dsp:txXfrm>
        <a:off x="1022874" y="186694"/>
        <a:ext cx="969451" cy="832147"/>
      </dsp:txXfrm>
    </dsp:sp>
    <dsp:sp modelId="{95ED1BCE-8147-4948-9E60-CC73D7ADFA9E}">
      <dsp:nvSpPr>
        <dsp:cNvPr id="0" name=""/>
        <dsp:cNvSpPr/>
      </dsp:nvSpPr>
      <dsp:spPr>
        <a:xfrm>
          <a:off x="2164219" y="933450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C9623-CA28-497A-AF5D-16F7D3CAF25C}">
      <dsp:nvSpPr>
        <dsp:cNvPr id="0" name=""/>
        <dsp:cNvSpPr/>
      </dsp:nvSpPr>
      <dsp:spPr>
        <a:xfrm>
          <a:off x="2599042" y="0"/>
          <a:ext cx="1404449" cy="120553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D88E4-180C-49E9-8E5A-F2EEE6F889AE}">
      <dsp:nvSpPr>
        <dsp:cNvPr id="0" name=""/>
        <dsp:cNvSpPr/>
      </dsp:nvSpPr>
      <dsp:spPr>
        <a:xfrm>
          <a:off x="2456705" y="780764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BD9F4-6D1D-4D30-991D-6D538C79FE21}">
      <dsp:nvSpPr>
        <dsp:cNvPr id="0" name=""/>
        <dsp:cNvSpPr/>
      </dsp:nvSpPr>
      <dsp:spPr>
        <a:xfrm>
          <a:off x="3586574" y="1307347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Duygusal Alanda Gelişme</a:t>
          </a:r>
          <a:endParaRPr lang="tr-TR" sz="1300" kern="1200" dirty="0"/>
        </a:p>
      </dsp:txBody>
      <dsp:txXfrm>
        <a:off x="3804073" y="1494041"/>
        <a:ext cx="969451" cy="832147"/>
      </dsp:txXfrm>
    </dsp:sp>
    <dsp:sp modelId="{9BEE240B-440B-4DB4-A3A5-FE9C7AC6C37E}">
      <dsp:nvSpPr>
        <dsp:cNvPr id="0" name=""/>
        <dsp:cNvSpPr/>
      </dsp:nvSpPr>
      <dsp:spPr>
        <a:xfrm>
          <a:off x="4839856" y="1448480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D1BE6-9608-4249-84D9-3088DA5B4034}">
      <dsp:nvSpPr>
        <dsp:cNvPr id="0" name=""/>
        <dsp:cNvSpPr/>
      </dsp:nvSpPr>
      <dsp:spPr>
        <a:xfrm>
          <a:off x="4431632" y="2565604"/>
          <a:ext cx="1260142" cy="107487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37CF3-3C1B-4F88-A033-F23B7A2FAF92}">
      <dsp:nvSpPr>
        <dsp:cNvPr id="0" name=""/>
        <dsp:cNvSpPr/>
      </dsp:nvSpPr>
      <dsp:spPr>
        <a:xfrm>
          <a:off x="5355630" y="1450956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436E8-FF10-4962-9DF2-E3D5F3112479}">
      <dsp:nvSpPr>
        <dsp:cNvPr id="0" name=""/>
        <dsp:cNvSpPr/>
      </dsp:nvSpPr>
      <dsp:spPr>
        <a:xfrm>
          <a:off x="2944398" y="3845435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Aidiyet Duygusu</a:t>
          </a:r>
          <a:endParaRPr lang="tr-TR" sz="1300" kern="1200" dirty="0"/>
        </a:p>
      </dsp:txBody>
      <dsp:txXfrm>
        <a:off x="3161897" y="4032129"/>
        <a:ext cx="969451" cy="832147"/>
      </dsp:txXfrm>
    </dsp:sp>
    <dsp:sp modelId="{897C9FF5-08AF-4063-AF19-8BF9AC85D457}">
      <dsp:nvSpPr>
        <dsp:cNvPr id="0" name=""/>
        <dsp:cNvSpPr/>
      </dsp:nvSpPr>
      <dsp:spPr>
        <a:xfrm>
          <a:off x="363076" y="234303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159F0F-B1F6-4016-913D-2A84C4DED483}">
      <dsp:nvSpPr>
        <dsp:cNvPr id="0" name=""/>
        <dsp:cNvSpPr/>
      </dsp:nvSpPr>
      <dsp:spPr>
        <a:xfrm>
          <a:off x="5715871" y="970430"/>
          <a:ext cx="1404449" cy="120553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5B2A2-AB32-4341-AEC5-67311BEA3B13}">
      <dsp:nvSpPr>
        <dsp:cNvPr id="0" name=""/>
        <dsp:cNvSpPr/>
      </dsp:nvSpPr>
      <dsp:spPr>
        <a:xfrm>
          <a:off x="4116424" y="901455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6948F-1B95-43D4-8FF9-5C461E79058F}">
      <dsp:nvSpPr>
        <dsp:cNvPr id="0" name=""/>
        <dsp:cNvSpPr/>
      </dsp:nvSpPr>
      <dsp:spPr>
        <a:xfrm>
          <a:off x="4517566" y="0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Bilgi ve Deneyim Kazanma</a:t>
          </a:r>
          <a:endParaRPr lang="tr-TR" sz="1300" kern="1200" dirty="0"/>
        </a:p>
      </dsp:txBody>
      <dsp:txXfrm>
        <a:off x="4735065" y="186694"/>
        <a:ext cx="969451" cy="832147"/>
      </dsp:txXfrm>
    </dsp:sp>
    <dsp:sp modelId="{7E20520A-019E-423C-9DD9-BA24D465FA8B}">
      <dsp:nvSpPr>
        <dsp:cNvPr id="0" name=""/>
        <dsp:cNvSpPr/>
      </dsp:nvSpPr>
      <dsp:spPr>
        <a:xfrm>
          <a:off x="1526338" y="1459215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B1C522-38A0-476A-9B08-CF96E18B8821}">
      <dsp:nvSpPr>
        <dsp:cNvPr id="0" name=""/>
        <dsp:cNvSpPr/>
      </dsp:nvSpPr>
      <dsp:spPr>
        <a:xfrm>
          <a:off x="4468647" y="3845435"/>
          <a:ext cx="1404449" cy="120553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7188-008B-49A6-9F2C-D78B7540B3B7}">
      <dsp:nvSpPr>
        <dsp:cNvPr id="0" name=""/>
        <dsp:cNvSpPr/>
      </dsp:nvSpPr>
      <dsp:spPr>
        <a:xfrm>
          <a:off x="6126228" y="3835543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B839D-0BFF-480F-A4FD-F1814542D679}">
      <dsp:nvSpPr>
        <dsp:cNvPr id="0" name=""/>
        <dsp:cNvSpPr/>
      </dsp:nvSpPr>
      <dsp:spPr>
        <a:xfrm>
          <a:off x="5780912" y="2436299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Hoşgörü ve Empati</a:t>
          </a:r>
          <a:endParaRPr lang="tr-TR" sz="1300" kern="1200" dirty="0"/>
        </a:p>
      </dsp:txBody>
      <dsp:txXfrm>
        <a:off x="5998411" y="2622993"/>
        <a:ext cx="969451" cy="832147"/>
      </dsp:txXfrm>
    </dsp:sp>
    <dsp:sp modelId="{75136A6C-92DB-4017-8AFE-A822BAB8E21D}">
      <dsp:nvSpPr>
        <dsp:cNvPr id="0" name=""/>
        <dsp:cNvSpPr/>
      </dsp:nvSpPr>
      <dsp:spPr>
        <a:xfrm>
          <a:off x="481019" y="4909679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8ED40-2C58-4256-A994-9C1DE47BFBE2}">
      <dsp:nvSpPr>
        <dsp:cNvPr id="0" name=""/>
        <dsp:cNvSpPr/>
      </dsp:nvSpPr>
      <dsp:spPr>
        <a:xfrm>
          <a:off x="2757846" y="2634363"/>
          <a:ext cx="1236533" cy="1171587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DAFEF1-2398-4059-89B5-EB7A64DD5FA7}">
      <dsp:nvSpPr>
        <dsp:cNvPr id="0" name=""/>
        <dsp:cNvSpPr/>
      </dsp:nvSpPr>
      <dsp:spPr>
        <a:xfrm>
          <a:off x="6122580" y="649847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3F3587-988B-447E-B2AD-F49B50FF248E}">
      <dsp:nvSpPr>
        <dsp:cNvPr id="0" name=""/>
        <dsp:cNvSpPr/>
      </dsp:nvSpPr>
      <dsp:spPr>
        <a:xfrm>
          <a:off x="6103797" y="3845435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Yardımlaşma</a:t>
          </a:r>
          <a:endParaRPr lang="tr-TR" sz="1300" kern="1200" dirty="0"/>
        </a:p>
      </dsp:txBody>
      <dsp:txXfrm>
        <a:off x="6321296" y="4032129"/>
        <a:ext cx="969451" cy="832147"/>
      </dsp:txXfrm>
    </dsp:sp>
    <dsp:sp modelId="{E63019BF-901F-4137-9A16-DE59A0E8ADD7}">
      <dsp:nvSpPr>
        <dsp:cNvPr id="0" name=""/>
        <dsp:cNvSpPr/>
      </dsp:nvSpPr>
      <dsp:spPr>
        <a:xfrm>
          <a:off x="7522415" y="3994460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7CF1F-0489-45C0-A042-39E84867B809}">
      <dsp:nvSpPr>
        <dsp:cNvPr id="0" name=""/>
        <dsp:cNvSpPr/>
      </dsp:nvSpPr>
      <dsp:spPr>
        <a:xfrm>
          <a:off x="7248967" y="2964588"/>
          <a:ext cx="1404449" cy="120553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310EE-F534-4ECA-9E21-80B2B7FAB53C}">
      <dsp:nvSpPr>
        <dsp:cNvPr id="0" name=""/>
        <dsp:cNvSpPr/>
      </dsp:nvSpPr>
      <dsp:spPr>
        <a:xfrm>
          <a:off x="5517205" y="2364087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8219D-3E0E-49B0-AA3A-B4671E0CA344}">
      <dsp:nvSpPr>
        <dsp:cNvPr id="0" name=""/>
        <dsp:cNvSpPr/>
      </dsp:nvSpPr>
      <dsp:spPr>
        <a:xfrm>
          <a:off x="7248967" y="0"/>
          <a:ext cx="1404449" cy="1205535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510" rIns="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Liderlik, Sorumluluk Becerileri</a:t>
          </a:r>
          <a:endParaRPr lang="tr-TR" sz="1300" kern="1200" dirty="0"/>
        </a:p>
      </dsp:txBody>
      <dsp:txXfrm>
        <a:off x="7466466" y="186694"/>
        <a:ext cx="969451" cy="832147"/>
      </dsp:txXfrm>
    </dsp:sp>
    <dsp:sp modelId="{14618BC0-90CC-42BA-8BA7-2C79B0D62E13}">
      <dsp:nvSpPr>
        <dsp:cNvPr id="0" name=""/>
        <dsp:cNvSpPr/>
      </dsp:nvSpPr>
      <dsp:spPr>
        <a:xfrm>
          <a:off x="8220746" y="1332712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59C78C-E654-490C-A176-19B2A66AC23E}">
      <dsp:nvSpPr>
        <dsp:cNvPr id="0" name=""/>
        <dsp:cNvSpPr/>
      </dsp:nvSpPr>
      <dsp:spPr>
        <a:xfrm>
          <a:off x="7248967" y="1344604"/>
          <a:ext cx="1404449" cy="120553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9406D1-2484-4BDC-B74E-42DBE6E414F3}">
      <dsp:nvSpPr>
        <dsp:cNvPr id="0" name=""/>
        <dsp:cNvSpPr/>
      </dsp:nvSpPr>
      <dsp:spPr>
        <a:xfrm>
          <a:off x="6514349" y="191935"/>
          <a:ext cx="163549" cy="1412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628BB-BB85-4E4E-AF4E-359BB4742E18}">
      <dsp:nvSpPr>
        <dsp:cNvPr id="0" name=""/>
        <dsp:cNvSpPr/>
      </dsp:nvSpPr>
      <dsp:spPr>
        <a:xfrm>
          <a:off x="2798182" y="264693"/>
          <a:ext cx="3810494" cy="3810494"/>
        </a:xfrm>
        <a:prstGeom prst="pie">
          <a:avLst>
            <a:gd name="adj1" fmla="val 16200000"/>
            <a:gd name="adj2" fmla="val 19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HAKSIZLIK VE DEDİKODU YAPMAYAN</a:t>
          </a:r>
          <a:endParaRPr lang="tr-TR" sz="1300" kern="1200" dirty="0"/>
        </a:p>
      </dsp:txBody>
      <dsp:txXfrm>
        <a:off x="4744256" y="672960"/>
        <a:ext cx="1111394" cy="816534"/>
      </dsp:txXfrm>
    </dsp:sp>
    <dsp:sp modelId="{DE1A7E84-C8F6-4051-AD79-96BC8DAA7410}">
      <dsp:nvSpPr>
        <dsp:cNvPr id="0" name=""/>
        <dsp:cNvSpPr/>
      </dsp:nvSpPr>
      <dsp:spPr>
        <a:xfrm>
          <a:off x="2908679" y="430593"/>
          <a:ext cx="3810494" cy="3810494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KENDİSİNE VE BİR BAŞKASINA ZARAR VERMEYEN</a:t>
          </a:r>
          <a:endParaRPr lang="tr-TR" sz="1300" kern="1200" dirty="0"/>
        </a:p>
      </dsp:txBody>
      <dsp:txXfrm>
        <a:off x="5517053" y="1950254"/>
        <a:ext cx="1152220" cy="771171"/>
      </dsp:txXfrm>
    </dsp:sp>
    <dsp:sp modelId="{36003C54-2876-4E66-BAFC-C819DE9A8C75}">
      <dsp:nvSpPr>
        <dsp:cNvPr id="0" name=""/>
        <dsp:cNvSpPr/>
      </dsp:nvSpPr>
      <dsp:spPr>
        <a:xfrm>
          <a:off x="2857770" y="623937"/>
          <a:ext cx="3810494" cy="3810494"/>
        </a:xfrm>
        <a:prstGeom prst="pie">
          <a:avLst>
            <a:gd name="adj1" fmla="val 1800000"/>
            <a:gd name="adj2" fmla="val 54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ŞİDDET EĞİLİMİ GÖSTERMEYEN</a:t>
          </a:r>
          <a:endParaRPr lang="tr-TR" sz="1300" kern="1200" dirty="0"/>
        </a:p>
      </dsp:txBody>
      <dsp:txXfrm>
        <a:off x="4803844" y="3209630"/>
        <a:ext cx="1111394" cy="816534"/>
      </dsp:txXfrm>
    </dsp:sp>
    <dsp:sp modelId="{FAF4E232-37D1-40D6-B040-DADC5ABD2FB7}">
      <dsp:nvSpPr>
        <dsp:cNvPr id="0" name=""/>
        <dsp:cNvSpPr/>
      </dsp:nvSpPr>
      <dsp:spPr>
        <a:xfrm>
          <a:off x="2582996" y="654497"/>
          <a:ext cx="3810494" cy="3810494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KÖTÜ ALIŞKANLARI OLMAYAN</a:t>
          </a:r>
          <a:endParaRPr lang="tr-TR" sz="1300" kern="1200" dirty="0"/>
        </a:p>
      </dsp:txBody>
      <dsp:txXfrm>
        <a:off x="3336022" y="3240190"/>
        <a:ext cx="1111394" cy="816534"/>
      </dsp:txXfrm>
    </dsp:sp>
    <dsp:sp modelId="{C6603E96-0C09-4442-AEF9-3DD7B67BE897}">
      <dsp:nvSpPr>
        <dsp:cNvPr id="0" name=""/>
        <dsp:cNvSpPr/>
      </dsp:nvSpPr>
      <dsp:spPr>
        <a:xfrm>
          <a:off x="2481217" y="471289"/>
          <a:ext cx="3810494" cy="3810494"/>
        </a:xfrm>
        <a:prstGeom prst="pie">
          <a:avLst>
            <a:gd name="adj1" fmla="val 9000000"/>
            <a:gd name="adj2" fmla="val 126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SIR TUTAN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VE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SAYGILI</a:t>
          </a:r>
          <a:endParaRPr lang="tr-TR" sz="1300" kern="1200" dirty="0"/>
        </a:p>
      </dsp:txBody>
      <dsp:txXfrm>
        <a:off x="2540189" y="1990950"/>
        <a:ext cx="1152220" cy="771171"/>
      </dsp:txXfrm>
    </dsp:sp>
    <dsp:sp modelId="{C2AC82E4-ACBB-4464-92CC-27EFA3190354}">
      <dsp:nvSpPr>
        <dsp:cNvPr id="0" name=""/>
        <dsp:cNvSpPr/>
      </dsp:nvSpPr>
      <dsp:spPr>
        <a:xfrm>
          <a:off x="2582996" y="277906"/>
          <a:ext cx="3810494" cy="3810494"/>
        </a:xfrm>
        <a:prstGeom prst="pie">
          <a:avLst>
            <a:gd name="adj1" fmla="val 126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DOĞRULUK VE DÜRÜSTLÜK</a:t>
          </a:r>
          <a:endParaRPr lang="tr-TR" sz="1300" kern="1200" dirty="0"/>
        </a:p>
      </dsp:txBody>
      <dsp:txXfrm>
        <a:off x="3336022" y="686173"/>
        <a:ext cx="1111394" cy="816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64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21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5755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785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734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636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556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41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50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32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7487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4247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05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91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5974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90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60FC-0182-4188-8046-B7D4E6A77A6A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01D206-9520-449B-B101-356824A57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52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SOSYAL ÇEVRE </a:t>
            </a:r>
            <a:b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VE</a:t>
            </a:r>
            <a:b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ARKADAŞ SEÇİMİ</a:t>
            </a:r>
            <a:endParaRPr lang="tr-T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REHBER ÖĞRETMEN </a:t>
            </a:r>
          </a:p>
          <a:p>
            <a:r>
              <a:rPr lang="tr-TR" smtClean="0"/>
              <a:t>ATAKAN KURALAY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8144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SAĞLIKLI ARKADAŞLIK İLİŞKİLERİ İÇİN EBEVEYNLERİN YAPABİLECEKLERİ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77334" y="2639561"/>
            <a:ext cx="4184035" cy="3880772"/>
          </a:xfrm>
        </p:spPr>
        <p:txBody>
          <a:bodyPr/>
          <a:lstStyle/>
          <a:p>
            <a:r>
              <a:rPr lang="tr-TR" dirty="0"/>
              <a:t>Çocukların yaşları büyüdükçe, arkadaşlık ortamında yaşadıkları tatminin ve karşılaştıkları problemlerin miktarı da artmaktadır. </a:t>
            </a:r>
            <a:r>
              <a:rPr lang="tr-TR" dirty="0">
                <a:solidFill>
                  <a:srgbClr val="FF0000"/>
                </a:solidFill>
              </a:rPr>
              <a:t>Böyle durumlarda aileler, uygun çözüm yollarını bulmaları için çocuklarını yönlendirmelidirler. 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209" y="2987017"/>
            <a:ext cx="3028950" cy="1514475"/>
          </a:xfrm>
        </p:spPr>
      </p:pic>
    </p:spTree>
    <p:extLst>
      <p:ext uri="{BB962C8B-B14F-4D97-AF65-F5344CB8AC3E}">
        <p14:creationId xmlns:p14="http://schemas.microsoft.com/office/powerpoint/2010/main" val="312950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SAĞLIKLI ARKADAŞLIK İLİŞKİLERİ İÇİN EBEVEYNLERİN YAPABİLECEKLERİ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98957" y="2622143"/>
            <a:ext cx="4184035" cy="3880772"/>
          </a:xfrm>
        </p:spPr>
        <p:txBody>
          <a:bodyPr/>
          <a:lstStyle/>
          <a:p>
            <a:r>
              <a:rPr lang="tr-TR" dirty="0"/>
              <a:t>Eğer çocuğunuz, uzun bir süre arkadaşlık konusunda yaşadığı problemleri çözmekte zorlanırsa, okulun Rehberlik Servisi’nden veya Rehberlik ve Araştırma Merkezi’nin RPDH Bölümü’nden destek alması konusunda yönlendirebilirsiniz.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490" y="2787400"/>
            <a:ext cx="2847975" cy="1600200"/>
          </a:xfrm>
        </p:spPr>
      </p:pic>
    </p:spTree>
    <p:extLst>
      <p:ext uri="{BB962C8B-B14F-4D97-AF65-F5344CB8AC3E}">
        <p14:creationId xmlns:p14="http://schemas.microsoft.com/office/powerpoint/2010/main" val="321084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ARKADAŞ SEÇERKEN NELERE DİKKAT </a:t>
            </a:r>
            <a:r>
              <a:rPr lang="tr-TR" dirty="0" smtClean="0"/>
              <a:t>ETMELİLER ?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983188"/>
              </p:ext>
            </p:extLst>
          </p:nvPr>
        </p:nvGraphicFramePr>
        <p:xfrm>
          <a:off x="512399" y="2073503"/>
          <a:ext cx="9293451" cy="4536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89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Her </a:t>
            </a:r>
            <a:r>
              <a:rPr lang="tr-TR" dirty="0"/>
              <a:t>insan, yaşamını sürdürmek ve gelişmek için başka insanlara ihtiyaç duyar. Bu ihtiyaçları karşılamak için </a:t>
            </a:r>
            <a:r>
              <a:rPr lang="tr-TR" dirty="0">
                <a:solidFill>
                  <a:srgbClr val="FF0000"/>
                </a:solidFill>
              </a:rPr>
              <a:t>arkadaşlık ilişkileri, sosyal alandaki en önemli etkileşim alanıdır. 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523" y="2932181"/>
            <a:ext cx="272415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0054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4752" y="1397238"/>
            <a:ext cx="3854528" cy="1278466"/>
          </a:xfrm>
        </p:spPr>
        <p:txBody>
          <a:bodyPr/>
          <a:lstStyle/>
          <a:p>
            <a:r>
              <a:rPr lang="tr-TR" dirty="0" smtClean="0"/>
              <a:t>Ergenlik Döneminde ; 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233" y="380770"/>
            <a:ext cx="3063855" cy="2294934"/>
          </a:xfrm>
        </p:spPr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0544" y="2865121"/>
            <a:ext cx="3854528" cy="307116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Yaşdaş</a:t>
            </a:r>
            <a:r>
              <a:rPr lang="tr-TR" dirty="0"/>
              <a:t> dünyası içinde kabul görme ve arkadaşlık, işbirliği, liderlik yeteneklerini geliştirebilme</a:t>
            </a:r>
            <a:r>
              <a:rPr lang="tr-TR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Artan bağımsızlık ihtiyacı</a:t>
            </a:r>
            <a:r>
              <a:rPr lang="tr-TR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Hem kendi cinsi hem karşı cinsle yakın arkadaşlık </a:t>
            </a:r>
            <a:r>
              <a:rPr lang="tr-TR" dirty="0" smtClean="0"/>
              <a:t>ihtiyacı,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Yeni </a:t>
            </a:r>
            <a:r>
              <a:rPr lang="tr-TR" dirty="0"/>
              <a:t>özdeşim örnekleri ve modeller bulma </a:t>
            </a:r>
            <a:r>
              <a:rPr lang="tr-TR" dirty="0" smtClean="0"/>
              <a:t>ihtiyacı,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Benlik </a:t>
            </a:r>
            <a:r>
              <a:rPr lang="tr-TR" dirty="0"/>
              <a:t>algısında gelişme ve </a:t>
            </a:r>
            <a:r>
              <a:rPr lang="tr-TR" dirty="0" smtClean="0"/>
              <a:t>değişme,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Cinsel </a:t>
            </a:r>
            <a:r>
              <a:rPr lang="tr-TR" dirty="0"/>
              <a:t>ve toplumsal kimliğin belirlenmesi,</a:t>
            </a:r>
          </a:p>
        </p:txBody>
      </p:sp>
    </p:spTree>
    <p:extLst>
      <p:ext uri="{BB962C8B-B14F-4D97-AF65-F5344CB8AC3E}">
        <p14:creationId xmlns:p14="http://schemas.microsoft.com/office/powerpoint/2010/main" val="327376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648287806"/>
              </p:ext>
            </p:extLst>
          </p:nvPr>
        </p:nvGraphicFramePr>
        <p:xfrm>
          <a:off x="577669" y="1314995"/>
          <a:ext cx="8653417" cy="5050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ikdörtgen 2"/>
          <p:cNvSpPr/>
          <p:nvPr/>
        </p:nvSpPr>
        <p:spPr>
          <a:xfrm>
            <a:off x="2264228" y="379213"/>
            <a:ext cx="5312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7030A0"/>
                </a:solidFill>
              </a:rPr>
              <a:t>ARKADAŞ EDİNMENİN ÖNEMİ</a:t>
            </a:r>
            <a:endParaRPr lang="tr-T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07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ARKADAŞ İLİŞKİLERİNDE UYGUN EBEVEYN TUTUMLARI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Arkadaş edinmek için, bazı becerilerin aile ortamında kazandırılması gerekir. Bu da ebeveynin sorumluluğundadır. Örneğin, </a:t>
            </a:r>
            <a:r>
              <a:rPr lang="tr-TR" dirty="0">
                <a:solidFill>
                  <a:srgbClr val="FF0000"/>
                </a:solidFill>
              </a:rPr>
              <a:t>ebeveynler, çocuğa paylaşmayı, başkasının duygularını anlamayı, duygularını denetim altına almayı, belirlenmiş kurallara uymayı, cesaretli ve girişken olmayı, saygılı olmayı, kendinden küçükleri sevmeyi ve korumayı, yardımlaşmayı vb. </a:t>
            </a:r>
            <a:r>
              <a:rPr lang="tr-TR" dirty="0"/>
              <a:t>öğretmelidir.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307" y="2959123"/>
            <a:ext cx="2762250" cy="16573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01057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ARKADAŞ İLİŞKİLERİNDE UYGUN EBEVEYN TUTUMLARI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838" y="2847703"/>
            <a:ext cx="3336474" cy="2212227"/>
          </a:xfrm>
        </p:spPr>
      </p:pic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Bazı anne-babalar, çocuklarının arkadaşlık tercihleri konusunda </a:t>
            </a:r>
            <a:r>
              <a:rPr lang="tr-TR" dirty="0">
                <a:solidFill>
                  <a:srgbClr val="FF0000"/>
                </a:solidFill>
              </a:rPr>
              <a:t>müdahaleci olabilirken, </a:t>
            </a:r>
            <a:r>
              <a:rPr lang="tr-TR" dirty="0"/>
              <a:t>kendi değerlerine uymayan ya da farklı davranışlar gösteren çocuklarla, arkadaşlık kurmamaları konusunda ısrarcı olmaktadırlar. Bu tarzda müdahaleler, çocuğun ya anne-babaya arkadaşlıkları konusunda yalan söylemesine yol açmakta ya da çocuğun tüm arkadaşlık ilişkilerini olumsuz etkileyebilmektedir.</a:t>
            </a:r>
          </a:p>
        </p:txBody>
      </p:sp>
    </p:spTree>
    <p:extLst>
      <p:ext uri="{BB962C8B-B14F-4D97-AF65-F5344CB8AC3E}">
        <p14:creationId xmlns:p14="http://schemas.microsoft.com/office/powerpoint/2010/main" val="321936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ARKADAŞ İLİŞKİLERİNDE UYGUN EBEVEYN TUTUMLARI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Arkadaşlık, akranlar arasındaki bir ilişkidir. </a:t>
            </a:r>
            <a:r>
              <a:rPr lang="tr-TR" dirty="0">
                <a:solidFill>
                  <a:srgbClr val="FF0000"/>
                </a:solidFill>
              </a:rPr>
              <a:t>Ebeveynlerin, çocuklarıyla arkadaş olduklarını söylemeleri bir yanılsamadır. </a:t>
            </a:r>
            <a:r>
              <a:rPr lang="tr-TR" dirty="0"/>
              <a:t>Çünkü bu durum, çocukların arkadaş gibi görmek istedikleri ebeveynleriyle olan ilişkisini zedeler. Anne-baba-çocuk arasında sınırlar kalmaz, rol karmaşası yaşanır. Bu şekilde çocuk da, kendi ilişkilerini düzenlemekte sıkıntı yaşar.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415" y="2386149"/>
            <a:ext cx="3186776" cy="2377825"/>
          </a:xfrm>
        </p:spPr>
      </p:pic>
    </p:spTree>
    <p:extLst>
      <p:ext uri="{BB962C8B-B14F-4D97-AF65-F5344CB8AC3E}">
        <p14:creationId xmlns:p14="http://schemas.microsoft.com/office/powerpoint/2010/main" val="382257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SAĞLIKLI ARKADAŞLIK İLİŞKİLERİ İÇİN EBEVEYNLERİN YAPABİLECEKLERİ 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38206"/>
            <a:ext cx="2815114" cy="2463225"/>
          </a:xfrm>
        </p:spPr>
      </p:pic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Çocuğunuza kendi başına yapabileceği ya da yapamayacağı şeyleri anlatın. </a:t>
            </a:r>
            <a:r>
              <a:rPr lang="tr-TR" dirty="0">
                <a:solidFill>
                  <a:srgbClr val="FF0000"/>
                </a:solidFill>
              </a:rPr>
              <a:t>Çocuğunuzun içinde bulunduğu yaş özelliklerini de dikkate alarak sizin için kabul edilebilir olan sınırları belirlemeniz </a:t>
            </a:r>
            <a:r>
              <a:rPr lang="tr-TR" dirty="0"/>
              <a:t>ve bu konuda net ve tutarlı olmanız çocuğun kendini daha güvende hissetmesini sağlayacaktır.</a:t>
            </a:r>
          </a:p>
        </p:txBody>
      </p:sp>
    </p:spTree>
    <p:extLst>
      <p:ext uri="{BB962C8B-B14F-4D97-AF65-F5344CB8AC3E}">
        <p14:creationId xmlns:p14="http://schemas.microsoft.com/office/powerpoint/2010/main" val="2728660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SAĞLIKLI ARKADAŞLIK İLİŞKİLERİ İÇİN EBEVEYNLERİN YAPABİLECEKLERİ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28991" y="1939973"/>
            <a:ext cx="4184035" cy="3880772"/>
          </a:xfrm>
        </p:spPr>
        <p:txBody>
          <a:bodyPr/>
          <a:lstStyle/>
          <a:p>
            <a:r>
              <a:rPr lang="tr-TR" dirty="0"/>
              <a:t>Grup ortamında bireysel olmaktan çok, </a:t>
            </a:r>
            <a:r>
              <a:rPr lang="tr-TR" dirty="0">
                <a:solidFill>
                  <a:srgbClr val="FF0000"/>
                </a:solidFill>
              </a:rPr>
              <a:t>grup bilinci </a:t>
            </a:r>
            <a:r>
              <a:rPr lang="tr-TR" dirty="0"/>
              <a:t>önemli olduğu için, bazen çocuğunuzu beklemediğiniz şeyler yaparken gözlemleyebilirsiniz. Böyle bir durumda çocuğunuzu </a:t>
            </a:r>
            <a:r>
              <a:rPr lang="tr-TR" dirty="0">
                <a:solidFill>
                  <a:srgbClr val="FF0000"/>
                </a:solidFill>
              </a:rPr>
              <a:t>suçlamadan önce, olayın ne olduğunu, nasıl geliştiğini anlamaya çalışın.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481856" y="2453778"/>
            <a:ext cx="4184034" cy="3880773"/>
          </a:xfrm>
        </p:spPr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dönemde ergenin grup bilinciyle hareket etmesinin, normal ve sağlıklı olduğunun bilinmesi yanında, </a:t>
            </a:r>
            <a:r>
              <a:rPr lang="tr-TR" dirty="0">
                <a:solidFill>
                  <a:srgbClr val="FF0000"/>
                </a:solidFill>
              </a:rPr>
              <a:t>çocuğun arkadaş ortamından gelecek zararlar konusunda bilgilendirilmesi, bilinçlendirilmesi de önemlidir. </a:t>
            </a:r>
            <a:r>
              <a:rPr lang="tr-TR" dirty="0"/>
              <a:t>Yaşadığı olaylar konusunda ayrıntılara girmeden genel konuşulmalı ve gerekli mesajlar net, kısa ve kırmadan verilmelidir.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889999"/>
            <a:ext cx="29051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45327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513</Words>
  <Application>Microsoft Office PowerPoint</Application>
  <PresentationFormat>Geniş ekran</PresentationFormat>
  <Paragraphs>47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Kristal</vt:lpstr>
      <vt:lpstr>SOSYAL ÇEVRE  VE ARKADAŞ SEÇİMİ</vt:lpstr>
      <vt:lpstr>PowerPoint Sunusu</vt:lpstr>
      <vt:lpstr>Ergenlik Döneminde ; </vt:lpstr>
      <vt:lpstr>PowerPoint Sunusu</vt:lpstr>
      <vt:lpstr>ARKADAŞ İLİŞKİLERİNDE UYGUN EBEVEYN TUTUMLARI</vt:lpstr>
      <vt:lpstr>ARKADAŞ İLİŞKİLERİNDE UYGUN EBEVEYN TUTUMLARI</vt:lpstr>
      <vt:lpstr>ARKADAŞ İLİŞKİLERİNDE UYGUN EBEVEYN TUTUMLARI</vt:lpstr>
      <vt:lpstr>SAĞLIKLI ARKADAŞLIK İLİŞKİLERİ İÇİN EBEVEYNLERİN YAPABİLECEKLERİ </vt:lpstr>
      <vt:lpstr>SAĞLIKLI ARKADAŞLIK İLİŞKİLERİ İÇİN EBEVEYNLERİN YAPABİLECEKLERİ </vt:lpstr>
      <vt:lpstr>SAĞLIKLI ARKADAŞLIK İLİŞKİLERİ İÇİN EBEVEYNLERİN YAPABİLECEKLERİ </vt:lpstr>
      <vt:lpstr>SAĞLIKLI ARKADAŞLIK İLİŞKİLERİ İÇİN EBEVEYNLERİN YAPABİLECEKLERİ </vt:lpstr>
      <vt:lpstr>ARKADAŞ SEÇERKEN NELERE DİKKAT ETMELİLER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ÇEVRE  VE ARKADAŞ SEÇİMİ</dc:title>
  <dc:creator>Win10</dc:creator>
  <cp:lastModifiedBy>REHBERLİK</cp:lastModifiedBy>
  <cp:revision>8</cp:revision>
  <dcterms:created xsi:type="dcterms:W3CDTF">2021-04-08T07:24:26Z</dcterms:created>
  <dcterms:modified xsi:type="dcterms:W3CDTF">2024-04-19T08:09:34Z</dcterms:modified>
</cp:coreProperties>
</file>